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75" r:id="rId2"/>
    <p:sldId id="410" r:id="rId3"/>
    <p:sldId id="304" r:id="rId4"/>
    <p:sldId id="305" r:id="rId5"/>
    <p:sldId id="384" r:id="rId6"/>
    <p:sldId id="409" r:id="rId7"/>
    <p:sldId id="273" r:id="rId8"/>
    <p:sldId id="411" r:id="rId9"/>
    <p:sldId id="412" r:id="rId10"/>
    <p:sldId id="413" r:id="rId11"/>
    <p:sldId id="408" r:id="rId12"/>
    <p:sldId id="303" r:id="rId13"/>
    <p:sldId id="415" r:id="rId14"/>
    <p:sldId id="4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0C56B-1A0E-4A59-A0D6-0FAD5DE568A7}" v="31" dt="2025-04-09T17:22:52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162" autoAdjust="0"/>
  </p:normalViewPr>
  <p:slideViewPr>
    <p:cSldViewPr snapToGrid="0" snapToObjects="1">
      <p:cViewPr varScale="1">
        <p:scale>
          <a:sx n="93" d="100"/>
          <a:sy n="93" d="100"/>
        </p:scale>
        <p:origin x="1272" y="306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Wireman" userId="a91e9d2652c1a1bf" providerId="LiveId" clId="{B0BE4E1D-5C80-43BE-B950-952239D3ECD2}"/>
    <pc:docChg chg="modSld">
      <pc:chgData name="Mark Wireman" userId="a91e9d2652c1a1bf" providerId="LiveId" clId="{B0BE4E1D-5C80-43BE-B950-952239D3ECD2}" dt="2025-04-08T17:18:56.362" v="136" actId="20577"/>
      <pc:docMkLst>
        <pc:docMk/>
      </pc:docMkLst>
      <pc:sldChg chg="modSp mod">
        <pc:chgData name="Mark Wireman" userId="a91e9d2652c1a1bf" providerId="LiveId" clId="{B0BE4E1D-5C80-43BE-B950-952239D3ECD2}" dt="2025-04-08T17:18:56.362" v="136" actId="20577"/>
        <pc:sldMkLst>
          <pc:docMk/>
          <pc:sldMk cId="3480697386" sldId="303"/>
        </pc:sldMkLst>
        <pc:spChg chg="mod">
          <ac:chgData name="Mark Wireman" userId="a91e9d2652c1a1bf" providerId="LiveId" clId="{B0BE4E1D-5C80-43BE-B950-952239D3ECD2}" dt="2025-04-08T17:18:56.362" v="136" actId="20577"/>
          <ac:spMkLst>
            <pc:docMk/>
            <pc:sldMk cId="3480697386" sldId="303"/>
            <ac:spMk id="3" creationId="{96018F6A-34AE-124E-868D-D500FE5002BF}"/>
          </ac:spMkLst>
        </pc:spChg>
      </pc:sldChg>
    </pc:docChg>
  </pc:docChgLst>
  <pc:docChgLst>
    <pc:chgData name="Mark Wireman" userId="a91e9d2652c1a1bf" providerId="LiveId" clId="{9170C56B-1A0E-4A59-A0D6-0FAD5DE568A7}"/>
    <pc:docChg chg="undo custSel addSld delSld modSld sldOrd">
      <pc:chgData name="Mark Wireman" userId="a91e9d2652c1a1bf" providerId="LiveId" clId="{9170C56B-1A0E-4A59-A0D6-0FAD5DE568A7}" dt="2025-04-10T23:24:33.531" v="3501" actId="27636"/>
      <pc:docMkLst>
        <pc:docMk/>
      </pc:docMkLst>
      <pc:sldChg chg="modSp mod">
        <pc:chgData name="Mark Wireman" userId="a91e9d2652c1a1bf" providerId="LiveId" clId="{9170C56B-1A0E-4A59-A0D6-0FAD5DE568A7}" dt="2025-04-09T17:00:34.047" v="3397" actId="20577"/>
        <pc:sldMkLst>
          <pc:docMk/>
          <pc:sldMk cId="3480697386" sldId="303"/>
        </pc:sldMkLst>
        <pc:spChg chg="mod">
          <ac:chgData name="Mark Wireman" userId="a91e9d2652c1a1bf" providerId="LiveId" clId="{9170C56B-1A0E-4A59-A0D6-0FAD5DE568A7}" dt="2025-04-09T17:00:34.047" v="3397" actId="20577"/>
          <ac:spMkLst>
            <pc:docMk/>
            <pc:sldMk cId="3480697386" sldId="303"/>
            <ac:spMk id="3" creationId="{96018F6A-34AE-124E-868D-D500FE5002BF}"/>
          </ac:spMkLst>
        </pc:spChg>
      </pc:sldChg>
      <pc:sldChg chg="modSp mod modNotesTx">
        <pc:chgData name="Mark Wireman" userId="a91e9d2652c1a1bf" providerId="LiveId" clId="{9170C56B-1A0E-4A59-A0D6-0FAD5DE568A7}" dt="2025-04-10T23:24:33.531" v="3501" actId="27636"/>
        <pc:sldMkLst>
          <pc:docMk/>
          <pc:sldMk cId="1098878064" sldId="304"/>
        </pc:sldMkLst>
        <pc:spChg chg="mod">
          <ac:chgData name="Mark Wireman" userId="a91e9d2652c1a1bf" providerId="LiveId" clId="{9170C56B-1A0E-4A59-A0D6-0FAD5DE568A7}" dt="2025-04-09T16:53:09.427" v="3238" actId="20577"/>
          <ac:spMkLst>
            <pc:docMk/>
            <pc:sldMk cId="1098878064" sldId="304"/>
            <ac:spMk id="293" creationId="{95FAB652-3154-9344-A0FB-A255D42D5CC0}"/>
          </ac:spMkLst>
        </pc:spChg>
        <pc:spChg chg="mod">
          <ac:chgData name="Mark Wireman" userId="a91e9d2652c1a1bf" providerId="LiveId" clId="{9170C56B-1A0E-4A59-A0D6-0FAD5DE568A7}" dt="2025-04-10T23:24:33.531" v="3501" actId="27636"/>
          <ac:spMkLst>
            <pc:docMk/>
            <pc:sldMk cId="1098878064" sldId="304"/>
            <ac:spMk id="299" creationId="{BA9886D9-B6B7-5D49-AEB9-AFC0BB9CD938}"/>
          </ac:spMkLst>
        </pc:spChg>
      </pc:sldChg>
      <pc:sldChg chg="addSp delSp modSp mod">
        <pc:chgData name="Mark Wireman" userId="a91e9d2652c1a1bf" providerId="LiveId" clId="{9170C56B-1A0E-4A59-A0D6-0FAD5DE568A7}" dt="2025-04-09T14:45:46.343" v="3009" actId="478"/>
        <pc:sldMkLst>
          <pc:docMk/>
          <pc:sldMk cId="4285847947" sldId="375"/>
        </pc:sldMkLst>
        <pc:spChg chg="add del mod">
          <ac:chgData name="Mark Wireman" userId="a91e9d2652c1a1bf" providerId="LiveId" clId="{9170C56B-1A0E-4A59-A0D6-0FAD5DE568A7}" dt="2025-04-09T14:45:46.343" v="3009" actId="478"/>
          <ac:spMkLst>
            <pc:docMk/>
            <pc:sldMk cId="4285847947" sldId="375"/>
            <ac:spMk id="4" creationId="{43D47AB1-C80F-5DBC-38E7-127A585F028F}"/>
          </ac:spMkLst>
        </pc:spChg>
        <pc:picChg chg="add del">
          <ac:chgData name="Mark Wireman" userId="a91e9d2652c1a1bf" providerId="LiveId" clId="{9170C56B-1A0E-4A59-A0D6-0FAD5DE568A7}" dt="2025-04-09T14:43:27.880" v="3003" actId="478"/>
          <ac:picMkLst>
            <pc:docMk/>
            <pc:sldMk cId="4285847947" sldId="375"/>
            <ac:picMk id="2" creationId="{21C0AD4C-424B-BC70-31FE-1FCDDE591250}"/>
          </ac:picMkLst>
        </pc:picChg>
        <pc:picChg chg="add del">
          <ac:chgData name="Mark Wireman" userId="a91e9d2652c1a1bf" providerId="LiveId" clId="{9170C56B-1A0E-4A59-A0D6-0FAD5DE568A7}" dt="2025-04-09T14:45:40.195" v="3007" actId="478"/>
          <ac:picMkLst>
            <pc:docMk/>
            <pc:sldMk cId="4285847947" sldId="375"/>
            <ac:picMk id="2" creationId="{3C5FA5EB-E845-3AC5-8FDE-E9F7A3B9B8BF}"/>
          </ac:picMkLst>
        </pc:picChg>
        <pc:picChg chg="add del">
          <ac:chgData name="Mark Wireman" userId="a91e9d2652c1a1bf" providerId="LiveId" clId="{9170C56B-1A0E-4A59-A0D6-0FAD5DE568A7}" dt="2025-04-09T14:43:13.591" v="2999" actId="478"/>
          <ac:picMkLst>
            <pc:docMk/>
            <pc:sldMk cId="4285847947" sldId="375"/>
            <ac:picMk id="2" creationId="{4D1BA7CD-B035-EB57-37B9-40A09E9D9F8D}"/>
          </ac:picMkLst>
        </pc:picChg>
        <pc:picChg chg="add del">
          <ac:chgData name="Mark Wireman" userId="a91e9d2652c1a1bf" providerId="LiveId" clId="{9170C56B-1A0E-4A59-A0D6-0FAD5DE568A7}" dt="2025-04-09T14:45:15.694" v="3005" actId="478"/>
          <ac:picMkLst>
            <pc:docMk/>
            <pc:sldMk cId="4285847947" sldId="375"/>
            <ac:picMk id="2" creationId="{739B9B72-3C86-32B8-8648-FD988824AAE4}"/>
          </ac:picMkLst>
        </pc:picChg>
        <pc:picChg chg="add del">
          <ac:chgData name="Mark Wireman" userId="a91e9d2652c1a1bf" providerId="LiveId" clId="{9170C56B-1A0E-4A59-A0D6-0FAD5DE568A7}" dt="2025-04-09T14:43:21.923" v="3001" actId="478"/>
          <ac:picMkLst>
            <pc:docMk/>
            <pc:sldMk cId="4285847947" sldId="375"/>
            <ac:picMk id="2" creationId="{D7A68C17-9DC3-93EB-06C6-B6D834342DFB}"/>
          </ac:picMkLst>
        </pc:picChg>
        <pc:picChg chg="add del">
          <ac:chgData name="Mark Wireman" userId="a91e9d2652c1a1bf" providerId="LiveId" clId="{9170C56B-1A0E-4A59-A0D6-0FAD5DE568A7}" dt="2025-04-09T14:45:46.343" v="3009" actId="478"/>
          <ac:picMkLst>
            <pc:docMk/>
            <pc:sldMk cId="4285847947" sldId="375"/>
            <ac:picMk id="11" creationId="{DB20DB88-CBCC-9A4A-BA0A-4807E1B8E804}"/>
          </ac:picMkLst>
        </pc:picChg>
      </pc:sldChg>
      <pc:sldChg chg="del">
        <pc:chgData name="Mark Wireman" userId="a91e9d2652c1a1bf" providerId="LiveId" clId="{9170C56B-1A0E-4A59-A0D6-0FAD5DE568A7}" dt="2025-04-08T23:46:27.173" v="0" actId="47"/>
        <pc:sldMkLst>
          <pc:docMk/>
          <pc:sldMk cId="1454593401" sldId="407"/>
        </pc:sldMkLst>
      </pc:sldChg>
      <pc:sldChg chg="modSp mod">
        <pc:chgData name="Mark Wireman" userId="a91e9d2652c1a1bf" providerId="LiveId" clId="{9170C56B-1A0E-4A59-A0D6-0FAD5DE568A7}" dt="2025-04-09T00:10:08.358" v="914" actId="20577"/>
        <pc:sldMkLst>
          <pc:docMk/>
          <pc:sldMk cId="4054215988" sldId="408"/>
        </pc:sldMkLst>
        <pc:spChg chg="mod">
          <ac:chgData name="Mark Wireman" userId="a91e9d2652c1a1bf" providerId="LiveId" clId="{9170C56B-1A0E-4A59-A0D6-0FAD5DE568A7}" dt="2025-04-08T23:46:35.109" v="11" actId="20577"/>
          <ac:spMkLst>
            <pc:docMk/>
            <pc:sldMk cId="4054215988" sldId="408"/>
            <ac:spMk id="5" creationId="{CD1BF831-0B6C-D23B-4F85-E1979A3D3EFE}"/>
          </ac:spMkLst>
        </pc:spChg>
        <pc:spChg chg="mod">
          <ac:chgData name="Mark Wireman" userId="a91e9d2652c1a1bf" providerId="LiveId" clId="{9170C56B-1A0E-4A59-A0D6-0FAD5DE568A7}" dt="2025-04-09T00:10:08.358" v="914" actId="20577"/>
          <ac:spMkLst>
            <pc:docMk/>
            <pc:sldMk cId="4054215988" sldId="408"/>
            <ac:spMk id="6" creationId="{8B85D11A-1744-89BB-40DC-D746C83A1AD5}"/>
          </ac:spMkLst>
        </pc:spChg>
      </pc:sldChg>
      <pc:sldChg chg="addSp delSp modSp new mod">
        <pc:chgData name="Mark Wireman" userId="a91e9d2652c1a1bf" providerId="LiveId" clId="{9170C56B-1A0E-4A59-A0D6-0FAD5DE568A7}" dt="2025-04-09T14:02:13.325" v="2836" actId="20577"/>
        <pc:sldMkLst>
          <pc:docMk/>
          <pc:sldMk cId="3796154577" sldId="410"/>
        </pc:sldMkLst>
        <pc:spChg chg="mod">
          <ac:chgData name="Mark Wireman" userId="a91e9d2652c1a1bf" providerId="LiveId" clId="{9170C56B-1A0E-4A59-A0D6-0FAD5DE568A7}" dt="2025-04-09T00:01:01.727" v="114" actId="255"/>
          <ac:spMkLst>
            <pc:docMk/>
            <pc:sldMk cId="3796154577" sldId="410"/>
            <ac:spMk id="3" creationId="{FE28DF11-FBEF-744F-FAD5-12224C94810C}"/>
          </ac:spMkLst>
        </pc:spChg>
        <pc:spChg chg="mod">
          <ac:chgData name="Mark Wireman" userId="a91e9d2652c1a1bf" providerId="LiveId" clId="{9170C56B-1A0E-4A59-A0D6-0FAD5DE568A7}" dt="2025-04-09T14:02:13.325" v="2836" actId="20577"/>
          <ac:spMkLst>
            <pc:docMk/>
            <pc:sldMk cId="3796154577" sldId="410"/>
            <ac:spMk id="4" creationId="{0CBD3869-2398-717D-E0AE-D1A374E404B9}"/>
          </ac:spMkLst>
        </pc:spChg>
        <pc:picChg chg="add mod ord">
          <ac:chgData name="Mark Wireman" userId="a91e9d2652c1a1bf" providerId="LiveId" clId="{9170C56B-1A0E-4A59-A0D6-0FAD5DE568A7}" dt="2025-04-08T23:58:28.253" v="87" actId="34807"/>
          <ac:picMkLst>
            <pc:docMk/>
            <pc:sldMk cId="3796154577" sldId="410"/>
            <ac:picMk id="2" creationId="{73AC13DE-3248-DB5D-4372-3D3F611B884D}"/>
          </ac:picMkLst>
        </pc:picChg>
        <pc:picChg chg="add del mod">
          <ac:chgData name="Mark Wireman" userId="a91e9d2652c1a1bf" providerId="LiveId" clId="{9170C56B-1A0E-4A59-A0D6-0FAD5DE568A7}" dt="2025-04-09T00:06:25.170" v="722" actId="478"/>
          <ac:picMkLst>
            <pc:docMk/>
            <pc:sldMk cId="3796154577" sldId="410"/>
            <ac:picMk id="5" creationId="{ACBDE4A5-4ECC-61F0-1C17-2B8F5E4517F2}"/>
          </ac:picMkLst>
        </pc:picChg>
      </pc:sldChg>
      <pc:sldChg chg="modSp add mod">
        <pc:chgData name="Mark Wireman" userId="a91e9d2652c1a1bf" providerId="LiveId" clId="{9170C56B-1A0E-4A59-A0D6-0FAD5DE568A7}" dt="2025-04-09T12:52:00.921" v="1099" actId="20577"/>
        <pc:sldMkLst>
          <pc:docMk/>
          <pc:sldMk cId="598551951" sldId="411"/>
        </pc:sldMkLst>
        <pc:spChg chg="mod">
          <ac:chgData name="Mark Wireman" userId="a91e9d2652c1a1bf" providerId="LiveId" clId="{9170C56B-1A0E-4A59-A0D6-0FAD5DE568A7}" dt="2025-04-09T12:51:46.893" v="1077" actId="20577"/>
          <ac:spMkLst>
            <pc:docMk/>
            <pc:sldMk cId="598551951" sldId="411"/>
            <ac:spMk id="5" creationId="{E7850E0A-3EAA-5998-E83F-8082FE41E40A}"/>
          </ac:spMkLst>
        </pc:spChg>
        <pc:spChg chg="mod">
          <ac:chgData name="Mark Wireman" userId="a91e9d2652c1a1bf" providerId="LiveId" clId="{9170C56B-1A0E-4A59-A0D6-0FAD5DE568A7}" dt="2025-04-09T12:52:00.921" v="1099" actId="20577"/>
          <ac:spMkLst>
            <pc:docMk/>
            <pc:sldMk cId="598551951" sldId="411"/>
            <ac:spMk id="6" creationId="{C7279E30-D928-8E19-C325-30C73210F1E9}"/>
          </ac:spMkLst>
        </pc:spChg>
      </pc:sldChg>
      <pc:sldChg chg="addSp delSp modSp new mod">
        <pc:chgData name="Mark Wireman" userId="a91e9d2652c1a1bf" providerId="LiveId" clId="{9170C56B-1A0E-4A59-A0D6-0FAD5DE568A7}" dt="2025-04-09T13:52:13.707" v="2701" actId="20577"/>
        <pc:sldMkLst>
          <pc:docMk/>
          <pc:sldMk cId="1919717424" sldId="412"/>
        </pc:sldMkLst>
        <pc:spChg chg="mod">
          <ac:chgData name="Mark Wireman" userId="a91e9d2652c1a1bf" providerId="LiveId" clId="{9170C56B-1A0E-4A59-A0D6-0FAD5DE568A7}" dt="2025-04-09T13:26:59.574" v="2016" actId="255"/>
          <ac:spMkLst>
            <pc:docMk/>
            <pc:sldMk cId="1919717424" sldId="412"/>
            <ac:spMk id="2" creationId="{3D1365C7-D746-2A2D-FAAC-760440B0DDEE}"/>
          </ac:spMkLst>
        </pc:spChg>
        <pc:spChg chg="del">
          <ac:chgData name="Mark Wireman" userId="a91e9d2652c1a1bf" providerId="LiveId" clId="{9170C56B-1A0E-4A59-A0D6-0FAD5DE568A7}" dt="2025-04-09T12:53:56.199" v="1104" actId="478"/>
          <ac:spMkLst>
            <pc:docMk/>
            <pc:sldMk cId="1919717424" sldId="412"/>
            <ac:spMk id="3" creationId="{FB23EBD9-1BBE-4AF8-F88B-A33F83EBD125}"/>
          </ac:spMkLst>
        </pc:spChg>
        <pc:spChg chg="add mod">
          <ac:chgData name="Mark Wireman" userId="a91e9d2652c1a1bf" providerId="LiveId" clId="{9170C56B-1A0E-4A59-A0D6-0FAD5DE568A7}" dt="2025-04-09T13:30:21.694" v="2351" actId="1035"/>
          <ac:spMkLst>
            <pc:docMk/>
            <pc:sldMk cId="1919717424" sldId="412"/>
            <ac:spMk id="6" creationId="{B904CF2F-8F8B-19DC-CFAF-ECFAEB92AE69}"/>
          </ac:spMkLst>
        </pc:spChg>
        <pc:spChg chg="add mod">
          <ac:chgData name="Mark Wireman" userId="a91e9d2652c1a1bf" providerId="LiveId" clId="{9170C56B-1A0E-4A59-A0D6-0FAD5DE568A7}" dt="2025-04-09T13:30:26.767" v="2362" actId="1035"/>
          <ac:spMkLst>
            <pc:docMk/>
            <pc:sldMk cId="1919717424" sldId="412"/>
            <ac:spMk id="7" creationId="{78483496-5A6A-4CAB-2DDA-E50EFC165A16}"/>
          </ac:spMkLst>
        </pc:spChg>
        <pc:spChg chg="add mod">
          <ac:chgData name="Mark Wireman" userId="a91e9d2652c1a1bf" providerId="LiveId" clId="{9170C56B-1A0E-4A59-A0D6-0FAD5DE568A7}" dt="2025-04-09T13:30:32.297" v="2377" actId="1035"/>
          <ac:spMkLst>
            <pc:docMk/>
            <pc:sldMk cId="1919717424" sldId="412"/>
            <ac:spMk id="8" creationId="{91250BC9-9528-3D93-FD04-41B1CC1DC4A2}"/>
          </ac:spMkLst>
        </pc:spChg>
        <pc:spChg chg="add mod">
          <ac:chgData name="Mark Wireman" userId="a91e9d2652c1a1bf" providerId="LiveId" clId="{9170C56B-1A0E-4A59-A0D6-0FAD5DE568A7}" dt="2025-04-09T13:30:50.503" v="2407" actId="1035"/>
          <ac:spMkLst>
            <pc:docMk/>
            <pc:sldMk cId="1919717424" sldId="412"/>
            <ac:spMk id="9" creationId="{018816C0-52E1-3695-6162-F18748AFAC64}"/>
          </ac:spMkLst>
        </pc:spChg>
        <pc:spChg chg="add mod">
          <ac:chgData name="Mark Wireman" userId="a91e9d2652c1a1bf" providerId="LiveId" clId="{9170C56B-1A0E-4A59-A0D6-0FAD5DE568A7}" dt="2025-04-09T13:30:45.245" v="2406" actId="1035"/>
          <ac:spMkLst>
            <pc:docMk/>
            <pc:sldMk cId="1919717424" sldId="412"/>
            <ac:spMk id="10" creationId="{660AB904-A5CF-9CB2-FA46-F8CA71DDC9E3}"/>
          </ac:spMkLst>
        </pc:spChg>
        <pc:spChg chg="add mod">
          <ac:chgData name="Mark Wireman" userId="a91e9d2652c1a1bf" providerId="LiveId" clId="{9170C56B-1A0E-4A59-A0D6-0FAD5DE568A7}" dt="2025-04-09T13:30:58.943" v="2422" actId="1035"/>
          <ac:spMkLst>
            <pc:docMk/>
            <pc:sldMk cId="1919717424" sldId="412"/>
            <ac:spMk id="11" creationId="{FBE12D39-7ABB-03D9-9BAB-92B5D8B03B2F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2" creationId="{25BF48EE-934C-878B-9354-D0E64F2D240C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3" creationId="{83E06FE6-8400-D8EE-E2F3-0B926C1C2856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4" creationId="{9DD63146-0782-F575-0B8B-064387C46EF8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42" creationId="{0E5BADD1-4784-CC41-1132-6CA7767784FF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66" creationId="{C5ACECBA-77FA-E2DC-0E7B-9E8E962E4A12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70" creationId="{991258B1-8F2C-9096-8DE6-8316ACF41F15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71" creationId="{86A2DAC7-0A25-C11D-44B0-DBDED06E8540}"/>
          </ac:spMkLst>
        </pc:spChg>
        <pc:spChg chg="add mod">
          <ac:chgData name="Mark Wireman" userId="a91e9d2652c1a1bf" providerId="LiveId" clId="{9170C56B-1A0E-4A59-A0D6-0FAD5DE568A7}" dt="2025-04-09T13:52:13.707" v="2701" actId="20577"/>
          <ac:spMkLst>
            <pc:docMk/>
            <pc:sldMk cId="1919717424" sldId="412"/>
            <ac:spMk id="76" creationId="{C0884DE8-D274-B912-B5F6-B806C41D8915}"/>
          </ac:spMkLst>
        </pc:spChg>
        <pc:spChg chg="add del mod">
          <ac:chgData name="Mark Wireman" userId="a91e9d2652c1a1bf" providerId="LiveId" clId="{9170C56B-1A0E-4A59-A0D6-0FAD5DE568A7}" dt="2025-04-09T13:45:37.463" v="2620"/>
          <ac:spMkLst>
            <pc:docMk/>
            <pc:sldMk cId="1919717424" sldId="412"/>
            <ac:spMk id="111" creationId="{B35F1CBA-1014-7863-97CC-02964BB8910C}"/>
          </ac:spMkLst>
        </pc:spChg>
        <pc:spChg chg="add mod">
          <ac:chgData name="Mark Wireman" userId="a91e9d2652c1a1bf" providerId="LiveId" clId="{9170C56B-1A0E-4A59-A0D6-0FAD5DE568A7}" dt="2025-04-09T13:47:49.017" v="2653" actId="14100"/>
          <ac:spMkLst>
            <pc:docMk/>
            <pc:sldMk cId="1919717424" sldId="412"/>
            <ac:spMk id="112" creationId="{0553E58A-91CB-7C70-4C44-5AFFF40DD115}"/>
          </ac:spMkLst>
        </pc:spChg>
        <pc:spChg chg="add mod">
          <ac:chgData name="Mark Wireman" userId="a91e9d2652c1a1bf" providerId="LiveId" clId="{9170C56B-1A0E-4A59-A0D6-0FAD5DE568A7}" dt="2025-04-09T13:51:59.372" v="2692" actId="20577"/>
          <ac:spMkLst>
            <pc:docMk/>
            <pc:sldMk cId="1919717424" sldId="412"/>
            <ac:spMk id="113" creationId="{60EBCF4B-DC0E-8CAE-049B-D5AA14B160D0}"/>
          </ac:spMkLst>
        </pc:spChg>
        <pc:spChg chg="add mod">
          <ac:chgData name="Mark Wireman" userId="a91e9d2652c1a1bf" providerId="LiveId" clId="{9170C56B-1A0E-4A59-A0D6-0FAD5DE568A7}" dt="2025-04-09T13:49:11.567" v="2687" actId="1076"/>
          <ac:spMkLst>
            <pc:docMk/>
            <pc:sldMk cId="1919717424" sldId="412"/>
            <ac:spMk id="119" creationId="{29193852-8136-EE6A-C286-385FEE8F8141}"/>
          </ac:spMkLst>
        </pc:spChg>
        <pc:picChg chg="add mod">
          <ac:chgData name="Mark Wireman" userId="a91e9d2652c1a1bf" providerId="LiveId" clId="{9170C56B-1A0E-4A59-A0D6-0FAD5DE568A7}" dt="2025-04-09T12:53:48.532" v="1103" actId="14100"/>
          <ac:picMkLst>
            <pc:docMk/>
            <pc:sldMk cId="1919717424" sldId="412"/>
            <ac:picMk id="5" creationId="{D06A68FB-7797-0771-B5A3-C263FD09673C}"/>
          </ac:picMkLst>
        </pc:picChg>
        <pc:picChg chg="add mod modCrop">
          <ac:chgData name="Mark Wireman" userId="a91e9d2652c1a1bf" providerId="LiveId" clId="{9170C56B-1A0E-4A59-A0D6-0FAD5DE568A7}" dt="2025-04-09T13:44:13.229" v="2527" actId="1076"/>
          <ac:picMkLst>
            <pc:docMk/>
            <pc:sldMk cId="1919717424" sldId="412"/>
            <ac:picMk id="93" creationId="{9224A51D-3F0D-11A0-28CB-1231A63CF995}"/>
          </ac:picMkLst>
        </pc:picChg>
        <pc:picChg chg="add del mod modCrop">
          <ac:chgData name="Mark Wireman" userId="a91e9d2652c1a1bf" providerId="LiveId" clId="{9170C56B-1A0E-4A59-A0D6-0FAD5DE568A7}" dt="2025-04-09T13:40:05.715" v="2499" actId="478"/>
          <ac:picMkLst>
            <pc:docMk/>
            <pc:sldMk cId="1919717424" sldId="412"/>
            <ac:picMk id="97" creationId="{3B4C31FC-8FFF-9979-54B8-9E78F68B1205}"/>
          </ac:picMkLst>
        </pc:picChg>
        <pc:picChg chg="add mod modCrop">
          <ac:chgData name="Mark Wireman" userId="a91e9d2652c1a1bf" providerId="LiveId" clId="{9170C56B-1A0E-4A59-A0D6-0FAD5DE568A7}" dt="2025-04-09T13:43:10.207" v="2517" actId="1076"/>
          <ac:picMkLst>
            <pc:docMk/>
            <pc:sldMk cId="1919717424" sldId="412"/>
            <ac:picMk id="101" creationId="{86D40FC9-3DA1-A617-93BE-D66540746423}"/>
          </ac:picMkLst>
        </pc:picChg>
        <pc:cxnChg chg="add mod">
          <ac:chgData name="Mark Wireman" userId="a91e9d2652c1a1bf" providerId="LiveId" clId="{9170C56B-1A0E-4A59-A0D6-0FAD5DE568A7}" dt="2025-04-09T13:32:09.003" v="2471" actId="14100"/>
          <ac:cxnSpMkLst>
            <pc:docMk/>
            <pc:sldMk cId="1919717424" sldId="412"/>
            <ac:cxnSpMk id="16" creationId="{64FBDBFD-DAD0-A4AD-D29D-4855B0378D18}"/>
          </ac:cxnSpMkLst>
        </pc:cxnChg>
        <pc:cxnChg chg="add mod">
          <ac:chgData name="Mark Wireman" userId="a91e9d2652c1a1bf" providerId="LiveId" clId="{9170C56B-1A0E-4A59-A0D6-0FAD5DE568A7}" dt="2025-04-09T13:32:06.308" v="2470" actId="14100"/>
          <ac:cxnSpMkLst>
            <pc:docMk/>
            <pc:sldMk cId="1919717424" sldId="412"/>
            <ac:cxnSpMk id="18" creationId="{222E48B2-21C5-C187-EDE3-73C3A81FEBB4}"/>
          </ac:cxnSpMkLst>
        </pc:cxnChg>
        <pc:cxnChg chg="add mod">
          <ac:chgData name="Mark Wireman" userId="a91e9d2652c1a1bf" providerId="LiveId" clId="{9170C56B-1A0E-4A59-A0D6-0FAD5DE568A7}" dt="2025-04-09T13:32:01.029" v="2469" actId="14100"/>
          <ac:cxnSpMkLst>
            <pc:docMk/>
            <pc:sldMk cId="1919717424" sldId="412"/>
            <ac:cxnSpMk id="20" creationId="{6946E61B-7BDA-1534-0831-2046D5D44A08}"/>
          </ac:cxnSpMkLst>
        </pc:cxnChg>
        <pc:cxnChg chg="add mod">
          <ac:chgData name="Mark Wireman" userId="a91e9d2652c1a1bf" providerId="LiveId" clId="{9170C56B-1A0E-4A59-A0D6-0FAD5DE568A7}" dt="2025-04-09T13:31:58.919" v="2468" actId="14100"/>
          <ac:cxnSpMkLst>
            <pc:docMk/>
            <pc:sldMk cId="1919717424" sldId="412"/>
            <ac:cxnSpMk id="22" creationId="{7C43549E-E219-C40D-165A-C6295AE0307E}"/>
          </ac:cxnSpMkLst>
        </pc:cxnChg>
        <pc:cxnChg chg="add mod">
          <ac:chgData name="Mark Wireman" userId="a91e9d2652c1a1bf" providerId="LiveId" clId="{9170C56B-1A0E-4A59-A0D6-0FAD5DE568A7}" dt="2025-04-09T13:31:54.133" v="2467" actId="14100"/>
          <ac:cxnSpMkLst>
            <pc:docMk/>
            <pc:sldMk cId="1919717424" sldId="412"/>
            <ac:cxnSpMk id="24" creationId="{1AE733CB-0C39-662A-C8BE-FD56866A7BA8}"/>
          </ac:cxnSpMkLst>
        </pc:cxnChg>
        <pc:cxnChg chg="add mod">
          <ac:chgData name="Mark Wireman" userId="a91e9d2652c1a1bf" providerId="LiveId" clId="{9170C56B-1A0E-4A59-A0D6-0FAD5DE568A7}" dt="2025-04-09T13:31:50.898" v="2466" actId="14100"/>
          <ac:cxnSpMkLst>
            <pc:docMk/>
            <pc:sldMk cId="1919717424" sldId="412"/>
            <ac:cxnSpMk id="26" creationId="{51B1E926-1910-2A6A-3503-201AEE3A584F}"/>
          </ac:cxnSpMkLst>
        </pc:cxnChg>
        <pc:cxnChg chg="add mod">
          <ac:chgData name="Mark Wireman" userId="a91e9d2652c1a1bf" providerId="LiveId" clId="{9170C56B-1A0E-4A59-A0D6-0FAD5DE568A7}" dt="2025-04-09T13:31:46.050" v="2465" actId="14100"/>
          <ac:cxnSpMkLst>
            <pc:docMk/>
            <pc:sldMk cId="1919717424" sldId="412"/>
            <ac:cxnSpMk id="28" creationId="{4639EFA6-BA41-4D34-1B20-738D1A6B370A}"/>
          </ac:cxnSpMkLst>
        </pc:cxnChg>
        <pc:cxnChg chg="add mod">
          <ac:chgData name="Mark Wireman" userId="a91e9d2652c1a1bf" providerId="LiveId" clId="{9170C56B-1A0E-4A59-A0D6-0FAD5DE568A7}" dt="2025-04-09T13:31:42.123" v="2464" actId="14100"/>
          <ac:cxnSpMkLst>
            <pc:docMk/>
            <pc:sldMk cId="1919717424" sldId="412"/>
            <ac:cxnSpMk id="30" creationId="{850B762E-489E-1073-9CBC-22E57AA40843}"/>
          </ac:cxnSpMkLst>
        </pc:cxnChg>
        <pc:cxnChg chg="add mod">
          <ac:chgData name="Mark Wireman" userId="a91e9d2652c1a1bf" providerId="LiveId" clId="{9170C56B-1A0E-4A59-A0D6-0FAD5DE568A7}" dt="2025-04-09T13:31:38.736" v="2463" actId="14100"/>
          <ac:cxnSpMkLst>
            <pc:docMk/>
            <pc:sldMk cId="1919717424" sldId="412"/>
            <ac:cxnSpMk id="32" creationId="{4E2F847D-BEDB-0CAB-6EAA-2B0B9A9CB7CF}"/>
          </ac:cxnSpMkLst>
        </pc:cxnChg>
        <pc:cxnChg chg="add mod">
          <ac:chgData name="Mark Wireman" userId="a91e9d2652c1a1bf" providerId="LiveId" clId="{9170C56B-1A0E-4A59-A0D6-0FAD5DE568A7}" dt="2025-04-09T13:31:34.836" v="2462" actId="14100"/>
          <ac:cxnSpMkLst>
            <pc:docMk/>
            <pc:sldMk cId="1919717424" sldId="412"/>
            <ac:cxnSpMk id="44" creationId="{B7689A97-E635-7410-2C33-C76CCC3A86C8}"/>
          </ac:cxnSpMkLst>
        </pc:cxnChg>
        <pc:cxnChg chg="add mod">
          <ac:chgData name="Mark Wireman" userId="a91e9d2652c1a1bf" providerId="LiveId" clId="{9170C56B-1A0E-4A59-A0D6-0FAD5DE568A7}" dt="2025-04-09T13:31:31.084" v="2461" actId="14100"/>
          <ac:cxnSpMkLst>
            <pc:docMk/>
            <pc:sldMk cId="1919717424" sldId="412"/>
            <ac:cxnSpMk id="68" creationId="{801265F5-2535-2CAC-D6F4-5D18AC4A6842}"/>
          </ac:cxnSpMkLst>
        </pc:cxnChg>
        <pc:cxnChg chg="add mod">
          <ac:chgData name="Mark Wireman" userId="a91e9d2652c1a1bf" providerId="LiveId" clId="{9170C56B-1A0E-4A59-A0D6-0FAD5DE568A7}" dt="2025-04-09T13:31:27.136" v="2460" actId="14100"/>
          <ac:cxnSpMkLst>
            <pc:docMk/>
            <pc:sldMk cId="1919717424" sldId="412"/>
            <ac:cxnSpMk id="73" creationId="{610C1912-E9FF-EFD6-18F5-D32470DF1E36}"/>
          </ac:cxnSpMkLst>
        </pc:cxnChg>
        <pc:cxnChg chg="add mod">
          <ac:chgData name="Mark Wireman" userId="a91e9d2652c1a1bf" providerId="LiveId" clId="{9170C56B-1A0E-4A59-A0D6-0FAD5DE568A7}" dt="2025-04-09T13:31:24.127" v="2459" actId="14100"/>
          <ac:cxnSpMkLst>
            <pc:docMk/>
            <pc:sldMk cId="1919717424" sldId="412"/>
            <ac:cxnSpMk id="75" creationId="{6EB120ED-29C3-21AB-A180-0934610D9D5A}"/>
          </ac:cxnSpMkLst>
        </pc:cxnChg>
        <pc:cxnChg chg="add">
          <ac:chgData name="Mark Wireman" userId="a91e9d2652c1a1bf" providerId="LiveId" clId="{9170C56B-1A0E-4A59-A0D6-0FAD5DE568A7}" dt="2025-04-09T13:33:10.098" v="2472" actId="11529"/>
          <ac:cxnSpMkLst>
            <pc:docMk/>
            <pc:sldMk cId="1919717424" sldId="412"/>
            <ac:cxnSpMk id="91" creationId="{77925564-BC69-9E08-C7CE-B03B8003A006}"/>
          </ac:cxnSpMkLst>
        </pc:cxnChg>
        <pc:cxnChg chg="add del mod">
          <ac:chgData name="Mark Wireman" userId="a91e9d2652c1a1bf" providerId="LiveId" clId="{9170C56B-1A0E-4A59-A0D6-0FAD5DE568A7}" dt="2025-04-09T13:37:01.173" v="2479" actId="478"/>
          <ac:cxnSpMkLst>
            <pc:docMk/>
            <pc:sldMk cId="1919717424" sldId="412"/>
            <ac:cxnSpMk id="95" creationId="{AFEA215C-839D-0198-B201-4722C2748010}"/>
          </ac:cxnSpMkLst>
        </pc:cxnChg>
        <pc:cxnChg chg="add del mod">
          <ac:chgData name="Mark Wireman" userId="a91e9d2652c1a1bf" providerId="LiveId" clId="{9170C56B-1A0E-4A59-A0D6-0FAD5DE568A7}" dt="2025-04-09T13:41:04.933" v="2508" actId="478"/>
          <ac:cxnSpMkLst>
            <pc:docMk/>
            <pc:sldMk cId="1919717424" sldId="412"/>
            <ac:cxnSpMk id="99" creationId="{C637CA2A-5178-CDD6-7448-124671BB6F01}"/>
          </ac:cxnSpMkLst>
        </pc:cxnChg>
        <pc:cxnChg chg="add mod">
          <ac:chgData name="Mark Wireman" userId="a91e9d2652c1a1bf" providerId="LiveId" clId="{9170C56B-1A0E-4A59-A0D6-0FAD5DE568A7}" dt="2025-04-09T13:43:24.838" v="2520" actId="14100"/>
          <ac:cxnSpMkLst>
            <pc:docMk/>
            <pc:sldMk cId="1919717424" sldId="412"/>
            <ac:cxnSpMk id="103" creationId="{F5449B64-26CA-1692-DFAF-805687D338D4}"/>
          </ac:cxnSpMkLst>
        </pc:cxnChg>
        <pc:cxnChg chg="add mod">
          <ac:chgData name="Mark Wireman" userId="a91e9d2652c1a1bf" providerId="LiveId" clId="{9170C56B-1A0E-4A59-A0D6-0FAD5DE568A7}" dt="2025-04-09T13:43:20.083" v="2519" actId="14100"/>
          <ac:cxnSpMkLst>
            <pc:docMk/>
            <pc:sldMk cId="1919717424" sldId="412"/>
            <ac:cxnSpMk id="105" creationId="{04CBBC0B-246B-4F95-A688-84E1893E0D44}"/>
          </ac:cxnSpMkLst>
        </pc:cxnChg>
        <pc:cxnChg chg="add mod">
          <ac:chgData name="Mark Wireman" userId="a91e9d2652c1a1bf" providerId="LiveId" clId="{9170C56B-1A0E-4A59-A0D6-0FAD5DE568A7}" dt="2025-04-09T13:43:14.938" v="2518" actId="14100"/>
          <ac:cxnSpMkLst>
            <pc:docMk/>
            <pc:sldMk cId="1919717424" sldId="412"/>
            <ac:cxnSpMk id="107" creationId="{22333E0D-2DF6-F3BA-B20D-1BA6470347E9}"/>
          </ac:cxnSpMkLst>
        </pc:cxnChg>
        <pc:cxnChg chg="add mod">
          <ac:chgData name="Mark Wireman" userId="a91e9d2652c1a1bf" providerId="LiveId" clId="{9170C56B-1A0E-4A59-A0D6-0FAD5DE568A7}" dt="2025-04-09T13:47:22.619" v="2652" actId="14100"/>
          <ac:cxnSpMkLst>
            <pc:docMk/>
            <pc:sldMk cId="1919717424" sldId="412"/>
            <ac:cxnSpMk id="115" creationId="{4399CE40-C947-F975-137B-6DAA54FF1385}"/>
          </ac:cxnSpMkLst>
        </pc:cxnChg>
        <pc:cxnChg chg="add">
          <ac:chgData name="Mark Wireman" userId="a91e9d2652c1a1bf" providerId="LiveId" clId="{9170C56B-1A0E-4A59-A0D6-0FAD5DE568A7}" dt="2025-04-09T13:47:13.128" v="2651" actId="11529"/>
          <ac:cxnSpMkLst>
            <pc:docMk/>
            <pc:sldMk cId="1919717424" sldId="412"/>
            <ac:cxnSpMk id="117" creationId="{F902A096-58DB-A3D8-AA70-604F48BD0EF8}"/>
          </ac:cxnSpMkLst>
        </pc:cxnChg>
      </pc:sldChg>
      <pc:sldChg chg="modSp add mod">
        <pc:chgData name="Mark Wireman" userId="a91e9d2652c1a1bf" providerId="LiveId" clId="{9170C56B-1A0E-4A59-A0D6-0FAD5DE568A7}" dt="2025-04-10T23:02:09.050" v="3488" actId="20577"/>
        <pc:sldMkLst>
          <pc:docMk/>
          <pc:sldMk cId="3264565002" sldId="413"/>
        </pc:sldMkLst>
        <pc:spChg chg="mod">
          <ac:chgData name="Mark Wireman" userId="a91e9d2652c1a1bf" providerId="LiveId" clId="{9170C56B-1A0E-4A59-A0D6-0FAD5DE568A7}" dt="2025-04-10T23:02:09.050" v="3488" actId="20577"/>
          <ac:spMkLst>
            <pc:docMk/>
            <pc:sldMk cId="3264565002" sldId="413"/>
            <ac:spMk id="5" creationId="{85917524-4EBE-21AD-2F55-C1E09FE96A1E}"/>
          </ac:spMkLst>
        </pc:spChg>
        <pc:spChg chg="mod">
          <ac:chgData name="Mark Wireman" userId="a91e9d2652c1a1bf" providerId="LiveId" clId="{9170C56B-1A0E-4A59-A0D6-0FAD5DE568A7}" dt="2025-04-09T13:56:03.100" v="2754" actId="20577"/>
          <ac:spMkLst>
            <pc:docMk/>
            <pc:sldMk cId="3264565002" sldId="413"/>
            <ac:spMk id="6" creationId="{9E1B7157-92F6-13F2-628C-BEA81E3DAB3C}"/>
          </ac:spMkLst>
        </pc:spChg>
      </pc:sldChg>
      <pc:sldChg chg="new del">
        <pc:chgData name="Mark Wireman" userId="a91e9d2652c1a1bf" providerId="LiveId" clId="{9170C56B-1A0E-4A59-A0D6-0FAD5DE568A7}" dt="2025-04-09T13:55:45.070" v="2725" actId="47"/>
        <pc:sldMkLst>
          <pc:docMk/>
          <pc:sldMk cId="176378471" sldId="414"/>
        </pc:sldMkLst>
      </pc:sldChg>
      <pc:sldChg chg="addSp delSp modSp new del mod">
        <pc:chgData name="Mark Wireman" userId="a91e9d2652c1a1bf" providerId="LiveId" clId="{9170C56B-1A0E-4A59-A0D6-0FAD5DE568A7}" dt="2025-04-09T14:54:47.564" v="3024" actId="47"/>
        <pc:sldMkLst>
          <pc:docMk/>
          <pc:sldMk cId="3069991873" sldId="414"/>
        </pc:sldMkLst>
        <pc:spChg chg="del">
          <ac:chgData name="Mark Wireman" userId="a91e9d2652c1a1bf" providerId="LiveId" clId="{9170C56B-1A0E-4A59-A0D6-0FAD5DE568A7}" dt="2025-04-09T13:58:36.095" v="2756" actId="34807"/>
          <ac:spMkLst>
            <pc:docMk/>
            <pc:sldMk cId="3069991873" sldId="414"/>
            <ac:spMk id="2" creationId="{501D8653-66AD-89A3-12A9-E735F13D197C}"/>
          </ac:spMkLst>
        </pc:spChg>
        <pc:spChg chg="mod">
          <ac:chgData name="Mark Wireman" userId="a91e9d2652c1a1bf" providerId="LiveId" clId="{9170C56B-1A0E-4A59-A0D6-0FAD5DE568A7}" dt="2025-04-09T13:59:51.164" v="2776" actId="113"/>
          <ac:spMkLst>
            <pc:docMk/>
            <pc:sldMk cId="3069991873" sldId="414"/>
            <ac:spMk id="3" creationId="{DFBCA6A6-C59F-C4CC-AE6F-5B76727D679D}"/>
          </ac:spMkLst>
        </pc:spChg>
        <pc:spChg chg="add del mod">
          <ac:chgData name="Mark Wireman" userId="a91e9d2652c1a1bf" providerId="LiveId" clId="{9170C56B-1A0E-4A59-A0D6-0FAD5DE568A7}" dt="2025-04-09T13:58:48.962" v="2758" actId="34807"/>
          <ac:spMkLst>
            <pc:docMk/>
            <pc:sldMk cId="3069991873" sldId="414"/>
            <ac:spMk id="6" creationId="{10D606D5-C438-5060-FD02-F081C3AA5B33}"/>
          </ac:spMkLst>
        </pc:spChg>
        <pc:spChg chg="add del mod">
          <ac:chgData name="Mark Wireman" userId="a91e9d2652c1a1bf" providerId="LiveId" clId="{9170C56B-1A0E-4A59-A0D6-0FAD5DE568A7}" dt="2025-04-09T13:59:01.811" v="2760" actId="34807"/>
          <ac:spMkLst>
            <pc:docMk/>
            <pc:sldMk cId="3069991873" sldId="414"/>
            <ac:spMk id="8" creationId="{DECD1CB2-53D5-C80D-91DE-7B8BD812A7DE}"/>
          </ac:spMkLst>
        </pc:spChg>
        <pc:picChg chg="add mod ord">
          <ac:chgData name="Mark Wireman" userId="a91e9d2652c1a1bf" providerId="LiveId" clId="{9170C56B-1A0E-4A59-A0D6-0FAD5DE568A7}" dt="2025-04-09T14:00:17.869" v="2798" actId="1076"/>
          <ac:picMkLst>
            <pc:docMk/>
            <pc:sldMk cId="3069991873" sldId="414"/>
            <ac:picMk id="2" creationId="{8BCFEC41-0B78-1047-FEC7-14555F585DCA}"/>
          </ac:picMkLst>
        </pc:picChg>
        <pc:picChg chg="add del mod ord">
          <ac:chgData name="Mark Wireman" userId="a91e9d2652c1a1bf" providerId="LiveId" clId="{9170C56B-1A0E-4A59-A0D6-0FAD5DE568A7}" dt="2025-04-09T13:58:56.353" v="2759" actId="478"/>
          <ac:picMkLst>
            <pc:docMk/>
            <pc:sldMk cId="3069991873" sldId="414"/>
            <ac:picMk id="2" creationId="{E040416C-E0AA-3012-11D4-32BCF00399D1}"/>
          </ac:picMkLst>
        </pc:picChg>
        <pc:picChg chg="add del mod ord">
          <ac:chgData name="Mark Wireman" userId="a91e9d2652c1a1bf" providerId="LiveId" clId="{9170C56B-1A0E-4A59-A0D6-0FAD5DE568A7}" dt="2025-04-09T13:58:45.974" v="2757" actId="478"/>
          <ac:picMkLst>
            <pc:docMk/>
            <pc:sldMk cId="3069991873" sldId="414"/>
            <ac:picMk id="4" creationId="{6F5EA5F2-BF8A-CEC3-07A5-07BDACF8F13A}"/>
          </ac:picMkLst>
        </pc:picChg>
      </pc:sldChg>
      <pc:sldChg chg="addSp delSp modSp new mod ord">
        <pc:chgData name="Mark Wireman" userId="a91e9d2652c1a1bf" providerId="LiveId" clId="{9170C56B-1A0E-4A59-A0D6-0FAD5DE568A7}" dt="2025-04-09T14:58:31.763" v="3027"/>
        <pc:sldMkLst>
          <pc:docMk/>
          <pc:sldMk cId="360256868" sldId="415"/>
        </pc:sldMkLst>
        <pc:spChg chg="del">
          <ac:chgData name="Mark Wireman" userId="a91e9d2652c1a1bf" providerId="LiveId" clId="{9170C56B-1A0E-4A59-A0D6-0FAD5DE568A7}" dt="2025-04-09T14:18:45.101" v="2992" actId="34807"/>
          <ac:spMkLst>
            <pc:docMk/>
            <pc:sldMk cId="360256868" sldId="415"/>
            <ac:spMk id="2" creationId="{1CEB4434-0939-E160-3C59-A9FF611528C8}"/>
          </ac:spMkLst>
        </pc:spChg>
        <pc:spChg chg="mod">
          <ac:chgData name="Mark Wireman" userId="a91e9d2652c1a1bf" providerId="LiveId" clId="{9170C56B-1A0E-4A59-A0D6-0FAD5DE568A7}" dt="2025-04-09T14:12:27.814" v="2991" actId="207"/>
          <ac:spMkLst>
            <pc:docMk/>
            <pc:sldMk cId="360256868" sldId="415"/>
            <ac:spMk id="3" creationId="{57DFE7EC-FE5C-102B-0E9D-F01B3B064F60}"/>
          </ac:spMkLst>
        </pc:spChg>
        <pc:picChg chg="add mod ord">
          <ac:chgData name="Mark Wireman" userId="a91e9d2652c1a1bf" providerId="LiveId" clId="{9170C56B-1A0E-4A59-A0D6-0FAD5DE568A7}" dt="2025-04-09T14:20:05.538" v="2997"/>
          <ac:picMkLst>
            <pc:docMk/>
            <pc:sldMk cId="360256868" sldId="415"/>
            <ac:picMk id="4" creationId="{1A2AD768-BF24-6F61-60B7-07A273365AF6}"/>
          </ac:picMkLst>
        </pc:picChg>
      </pc:sldChg>
      <pc:sldChg chg="addSp delSp modSp add mod modClrScheme modAnim chgLayout">
        <pc:chgData name="Mark Wireman" userId="a91e9d2652c1a1bf" providerId="LiveId" clId="{9170C56B-1A0E-4A59-A0D6-0FAD5DE568A7}" dt="2025-04-09T17:23:03.100" v="3477" actId="167"/>
        <pc:sldMkLst>
          <pc:docMk/>
          <pc:sldMk cId="35869859" sldId="416"/>
        </pc:sldMkLst>
        <pc:spChg chg="mod ord">
          <ac:chgData name="Mark Wireman" userId="a91e9d2652c1a1bf" providerId="LiveId" clId="{9170C56B-1A0E-4A59-A0D6-0FAD5DE568A7}" dt="2025-04-09T17:21:39.176" v="3464" actId="26606"/>
          <ac:spMkLst>
            <pc:docMk/>
            <pc:sldMk cId="35869859" sldId="416"/>
            <ac:spMk id="3" creationId="{3217D764-9C79-2AC2-6657-51589F930110}"/>
          </ac:spMkLst>
        </pc:spChg>
        <pc:spChg chg="add del mod">
          <ac:chgData name="Mark Wireman" userId="a91e9d2652c1a1bf" providerId="LiveId" clId="{9170C56B-1A0E-4A59-A0D6-0FAD5DE568A7}" dt="2025-04-09T14:53:55.795" v="3022" actId="26606"/>
          <ac:spMkLst>
            <pc:docMk/>
            <pc:sldMk cId="35869859" sldId="416"/>
            <ac:spMk id="5" creationId="{E00EE160-6F18-2C0C-050A-1CB97AD5B724}"/>
          </ac:spMkLst>
        </pc:spChg>
        <pc:spChg chg="add del mod topLvl">
          <ac:chgData name="Mark Wireman" userId="a91e9d2652c1a1bf" providerId="LiveId" clId="{9170C56B-1A0E-4A59-A0D6-0FAD5DE568A7}" dt="2025-04-09T17:21:02.947" v="3455" actId="21"/>
          <ac:spMkLst>
            <pc:docMk/>
            <pc:sldMk cId="35869859" sldId="416"/>
            <ac:spMk id="7" creationId="{94C86070-2ECE-8B38-6194-CD392ADDCF84}"/>
          </ac:spMkLst>
        </pc:spChg>
        <pc:spChg chg="add del mod">
          <ac:chgData name="Mark Wireman" userId="a91e9d2652c1a1bf" providerId="LiveId" clId="{9170C56B-1A0E-4A59-A0D6-0FAD5DE568A7}" dt="2025-04-09T14:54:02.603" v="3023" actId="478"/>
          <ac:spMkLst>
            <pc:docMk/>
            <pc:sldMk cId="35869859" sldId="416"/>
            <ac:spMk id="11" creationId="{2460317C-C3C3-CC7B-034D-84FC87267CDF}"/>
          </ac:spMkLst>
        </pc:spChg>
        <pc:spChg chg="add mod">
          <ac:chgData name="Mark Wireman" userId="a91e9d2652c1a1bf" providerId="LiveId" clId="{9170C56B-1A0E-4A59-A0D6-0FAD5DE568A7}" dt="2025-04-09T17:22:52.668" v="3476" actId="164"/>
          <ac:spMkLst>
            <pc:docMk/>
            <pc:sldMk cId="35869859" sldId="416"/>
            <ac:spMk id="18" creationId="{94C86070-2ECE-8B38-6194-CD392ADDCF84}"/>
          </ac:spMkLst>
        </pc:spChg>
        <pc:spChg chg="add del">
          <ac:chgData name="Mark Wireman" userId="a91e9d2652c1a1bf" providerId="LiveId" clId="{9170C56B-1A0E-4A59-A0D6-0FAD5DE568A7}" dt="2025-04-09T17:21:45.441" v="3465" actId="478"/>
          <ac:spMkLst>
            <pc:docMk/>
            <pc:sldMk cId="35869859" sldId="416"/>
            <ac:spMk id="19" creationId="{4F1AE2ED-6D9E-3083-1B70-40470F7F83C2}"/>
          </ac:spMkLst>
        </pc:spChg>
        <pc:spChg chg="add del">
          <ac:chgData name="Mark Wireman" userId="a91e9d2652c1a1bf" providerId="LiveId" clId="{9170C56B-1A0E-4A59-A0D6-0FAD5DE568A7}" dt="2025-04-09T17:21:28.666" v="3457" actId="26606"/>
          <ac:spMkLst>
            <pc:docMk/>
            <pc:sldMk cId="35869859" sldId="416"/>
            <ac:spMk id="22" creationId="{4F1AE2ED-6D9E-3083-1B70-40470F7F83C2}"/>
          </ac:spMkLst>
        </pc:spChg>
        <pc:grpChg chg="add del mod">
          <ac:chgData name="Mark Wireman" userId="a91e9d2652c1a1bf" providerId="LiveId" clId="{9170C56B-1A0E-4A59-A0D6-0FAD5DE568A7}" dt="2025-04-09T17:19:51.610" v="3442" actId="165"/>
          <ac:grpSpMkLst>
            <pc:docMk/>
            <pc:sldMk cId="35869859" sldId="416"/>
            <ac:grpSpMk id="15" creationId="{EB6DA368-5FA2-F3A1-7D40-5B6E0012C1B5}"/>
          </ac:grpSpMkLst>
        </pc:grpChg>
        <pc:grpChg chg="add mod ord">
          <ac:chgData name="Mark Wireman" userId="a91e9d2652c1a1bf" providerId="LiveId" clId="{9170C56B-1A0E-4A59-A0D6-0FAD5DE568A7}" dt="2025-04-09T17:23:03.100" v="3477" actId="167"/>
          <ac:grpSpMkLst>
            <pc:docMk/>
            <pc:sldMk cId="35869859" sldId="416"/>
            <ac:grpSpMk id="21" creationId="{6F6136DE-953D-C1FD-9B69-4D5711F0761E}"/>
          </ac:grpSpMkLst>
        </pc:grpChg>
        <pc:picChg chg="del">
          <ac:chgData name="Mark Wireman" userId="a91e9d2652c1a1bf" providerId="LiveId" clId="{9170C56B-1A0E-4A59-A0D6-0FAD5DE568A7}" dt="2025-04-09T14:52:05.746" v="3019" actId="478"/>
          <ac:picMkLst>
            <pc:docMk/>
            <pc:sldMk cId="35869859" sldId="416"/>
            <ac:picMk id="2" creationId="{908A7B29-B353-59CD-9171-EB4EFF0157DA}"/>
          </ac:picMkLst>
        </pc:picChg>
        <pc:picChg chg="add del mod">
          <ac:chgData name="Mark Wireman" userId="a91e9d2652c1a1bf" providerId="LiveId" clId="{9170C56B-1A0E-4A59-A0D6-0FAD5DE568A7}" dt="2025-04-09T17:19:35.901" v="3441" actId="478"/>
          <ac:picMkLst>
            <pc:docMk/>
            <pc:sldMk cId="35869859" sldId="416"/>
            <ac:picMk id="6" creationId="{413B8661-1B1F-90A0-4C70-5223C7550B89}"/>
          </ac:picMkLst>
        </pc:picChg>
        <pc:picChg chg="add del mod">
          <ac:chgData name="Mark Wireman" userId="a91e9d2652c1a1bf" providerId="LiveId" clId="{9170C56B-1A0E-4A59-A0D6-0FAD5DE568A7}" dt="2025-04-09T17:15:13.616" v="3415" actId="478"/>
          <ac:picMkLst>
            <pc:docMk/>
            <pc:sldMk cId="35869859" sldId="416"/>
            <ac:picMk id="9" creationId="{2A8B65D1-557B-78D3-A1C1-42656AFEF066}"/>
          </ac:picMkLst>
        </pc:picChg>
        <pc:picChg chg="add del mod">
          <ac:chgData name="Mark Wireman" userId="a91e9d2652c1a1bf" providerId="LiveId" clId="{9170C56B-1A0E-4A59-A0D6-0FAD5DE568A7}" dt="2025-04-09T17:16:52.374" v="3434" actId="478"/>
          <ac:picMkLst>
            <pc:docMk/>
            <pc:sldMk cId="35869859" sldId="416"/>
            <ac:picMk id="12" creationId="{B4FC3A9B-61A6-3ACD-F836-00251C2BD112}"/>
          </ac:picMkLst>
        </pc:picChg>
        <pc:picChg chg="add del mod topLvl">
          <ac:chgData name="Mark Wireman" userId="a91e9d2652c1a1bf" providerId="LiveId" clId="{9170C56B-1A0E-4A59-A0D6-0FAD5DE568A7}" dt="2025-04-09T17:21:02.947" v="3455" actId="21"/>
          <ac:picMkLst>
            <pc:docMk/>
            <pc:sldMk cId="35869859" sldId="416"/>
            <ac:picMk id="14" creationId="{B3429AF2-7D72-E241-F5B7-738354B05EAB}"/>
          </ac:picMkLst>
        </pc:picChg>
        <pc:picChg chg="add mod">
          <ac:chgData name="Mark Wireman" userId="a91e9d2652c1a1bf" providerId="LiveId" clId="{9170C56B-1A0E-4A59-A0D6-0FAD5DE568A7}" dt="2025-04-09T17:22:52.668" v="3476" actId="164"/>
          <ac:picMkLst>
            <pc:docMk/>
            <pc:sldMk cId="35869859" sldId="416"/>
            <ac:picMk id="17" creationId="{9E2DAEAC-0D38-02B5-1C8D-5E1E26A2D143}"/>
          </ac:picMkLst>
        </pc:picChg>
        <pc:picChg chg="add mod">
          <ac:chgData name="Mark Wireman" userId="a91e9d2652c1a1bf" providerId="LiveId" clId="{9170C56B-1A0E-4A59-A0D6-0FAD5DE568A7}" dt="2025-04-09T17:22:52.668" v="3476" actId="164"/>
          <ac:picMkLst>
            <pc:docMk/>
            <pc:sldMk cId="35869859" sldId="416"/>
            <ac:picMk id="20" creationId="{B3429AF2-7D72-E241-F5B7-738354B05EAB}"/>
          </ac:picMkLst>
        </pc:picChg>
      </pc:sldChg>
      <pc:sldChg chg="addSp delSp modSp new del mod">
        <pc:chgData name="Mark Wireman" userId="a91e9d2652c1a1bf" providerId="LiveId" clId="{9170C56B-1A0E-4A59-A0D6-0FAD5DE568A7}" dt="2025-04-09T14:51:32.134" v="3017" actId="47"/>
        <pc:sldMkLst>
          <pc:docMk/>
          <pc:sldMk cId="2685800959" sldId="416"/>
        </pc:sldMkLst>
        <pc:spChg chg="add del">
          <ac:chgData name="Mark Wireman" userId="a91e9d2652c1a1bf" providerId="LiveId" clId="{9170C56B-1A0E-4A59-A0D6-0FAD5DE568A7}" dt="2025-04-09T14:46:55.113" v="3016" actId="34807"/>
          <ac:spMkLst>
            <pc:docMk/>
            <pc:sldMk cId="2685800959" sldId="416"/>
            <ac:spMk id="2" creationId="{D1FFC061-DC74-2EB5-D0E3-882BE07FFDC1}"/>
          </ac:spMkLst>
        </pc:spChg>
        <pc:spChg chg="add del mod">
          <ac:chgData name="Mark Wireman" userId="a91e9d2652c1a1bf" providerId="LiveId" clId="{9170C56B-1A0E-4A59-A0D6-0FAD5DE568A7}" dt="2025-04-09T14:46:33.715" v="3013" actId="478"/>
          <ac:spMkLst>
            <pc:docMk/>
            <pc:sldMk cId="2685800959" sldId="416"/>
            <ac:spMk id="7" creationId="{F2A8734C-3FAA-BE52-D08A-38613710A9C6}"/>
          </ac:spMkLst>
        </pc:spChg>
        <pc:picChg chg="add del mod ord">
          <ac:chgData name="Mark Wireman" userId="a91e9d2652c1a1bf" providerId="LiveId" clId="{9170C56B-1A0E-4A59-A0D6-0FAD5DE568A7}" dt="2025-04-09T14:46:34.157" v="3014" actId="34807"/>
          <ac:picMkLst>
            <pc:docMk/>
            <pc:sldMk cId="2685800959" sldId="416"/>
            <ac:picMk id="5" creationId="{39B97966-8977-DAF0-DE94-578A0938C639}"/>
          </ac:picMkLst>
        </pc:picChg>
        <pc:picChg chg="add del mod ord">
          <ac:chgData name="Mark Wireman" userId="a91e9d2652c1a1bf" providerId="LiveId" clId="{9170C56B-1A0E-4A59-A0D6-0FAD5DE568A7}" dt="2025-04-09T14:46:55.113" v="3016" actId="34807"/>
          <ac:picMkLst>
            <pc:docMk/>
            <pc:sldMk cId="2685800959" sldId="416"/>
            <ac:picMk id="5" creationId="{CD647CC4-4074-C856-5874-3BE331F4CE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C32C-BC6B-4E87-8153-10A70926338A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6320-37BC-4D0B-ACD5-2F1FAD24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XLA (Accelerated Linear Algebra) is a domain-specific compiler for linear algebra operations that optimizes TensorFlow computations.</a:t>
            </a:r>
          </a:p>
          <a:p>
            <a:r>
              <a:rPr lang="en-US" dirty="0"/>
              <a:t>XLA analyzes and optimizes TensorFlow operations at runtime, converting them into highly efficient machine code specifically for  the GPU hardware (can also support Next Gen CPUs [i3+] with multiple cores).</a:t>
            </a:r>
          </a:p>
          <a:p>
            <a:r>
              <a:rPr lang="en-US" dirty="0"/>
              <a:t>XLA combines multiple small operations into larger, more efficient 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ReduceLROnPlateau</a:t>
            </a:r>
            <a:r>
              <a:rPr lang="en-US" dirty="0"/>
              <a:t> is a callback in TensorFlow/</a:t>
            </a:r>
            <a:r>
              <a:rPr lang="en-US" dirty="0" err="1"/>
              <a:t>Keras</a:t>
            </a:r>
            <a:r>
              <a:rPr lang="en-US" dirty="0"/>
              <a:t> that monitors a specified metric (usually validation loss) and reduces the learning rate when that metric stops improving.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4/10/2025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seccodingguy/project3_team_11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637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3: Mark wireman</a:t>
            </a:r>
          </a:p>
          <a:p>
            <a:r>
              <a:rPr lang="en-US" dirty="0"/>
              <a:t>April 10, 2025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Team 11 – vinyl record and book classifier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0D0F-BB3A-0AE0-BBAE-BD946439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92B25DB7-B2C2-BE25-AC0D-1F71187EB8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B7157-92F6-13F2-628C-BEA81E3DAB3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Ui and cli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917524-4EBE-21AD-2F55-C1E09FE96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26456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50D5-C6FC-2755-89BC-70FF3C87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3F1C5793-B722-BFF9-7306-1F69CF8D9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5D11A-1744-89BB-40DC-D746C83A1A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Backlog of enhancements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BF831-0B6C-D23B-4F85-E1979A3D3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405421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723492" cy="2917264"/>
          </a:xfrm>
        </p:spPr>
        <p:txBody>
          <a:bodyPr anchor="ctr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Allow user to enter a learning rate</a:t>
            </a:r>
          </a:p>
          <a:p>
            <a:pPr marL="342900" indent="-342900">
              <a:buAutoNum type="arabicPeriod"/>
            </a:pPr>
            <a:r>
              <a:rPr lang="en-US" dirty="0"/>
              <a:t>Allow user to enter a patience value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Allow user to enter the number of training images to fetch</a:t>
            </a:r>
          </a:p>
          <a:p>
            <a:pPr marL="342900" indent="-342900">
              <a:buAutoNum type="arabicPeriod"/>
            </a:pPr>
            <a:r>
              <a:rPr lang="en-US" dirty="0"/>
              <a:t>Create a CSV or database inventory of the predicted images</a:t>
            </a:r>
          </a:p>
          <a:p>
            <a:pPr marL="342900" indent="-342900">
              <a:buAutoNum type="arabicPeriod"/>
            </a:pPr>
            <a:r>
              <a:rPr lang="en-US" dirty="0"/>
              <a:t>Refactor the code to reduce code complexity and support dynamic classes</a:t>
            </a:r>
          </a:p>
          <a:p>
            <a:pPr marL="342900" indent="-342900">
              <a:buAutoNum type="arabicPeriod"/>
            </a:pPr>
            <a:r>
              <a:rPr lang="en-US" dirty="0"/>
              <a:t>Use a GUID to align output with model runs</a:t>
            </a:r>
          </a:p>
          <a:p>
            <a:pPr marL="342900" indent="-342900">
              <a:buAutoNum type="arabicPeriod"/>
            </a:pPr>
            <a:r>
              <a:rPr lang="en-US" dirty="0"/>
              <a:t>Improve the async messaging by using Kafka or Redis</a:t>
            </a:r>
          </a:p>
          <a:p>
            <a:pPr marL="342900" indent="-342900">
              <a:buAutoNum type="arabicPeriod"/>
            </a:pPr>
            <a:r>
              <a:rPr lang="en-US" dirty="0"/>
              <a:t>Bug fixes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/>
          </a:bodyPr>
          <a:lstStyle/>
          <a:p>
            <a:r>
              <a:rPr lang="en-US" sz="3700" dirty="0"/>
              <a:t>Future enhancements</a:t>
            </a:r>
          </a:p>
        </p:txBody>
      </p:sp>
      <p:pic>
        <p:nvPicPr>
          <p:cNvPr id="8" name="Picture Placeholder 10" descr="Two People sitting on couch">
            <a:extLst>
              <a:ext uri="{FF2B5EF4-FFF2-40B4-BE49-F238E27FC236}">
                <a16:creationId xmlns:a16="http://schemas.microsoft.com/office/drawing/2014/main" id="{CA0A1CA9-841E-3F7D-48C8-73F337053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 b="21923"/>
          <a:stretch/>
        </p:blipFill>
        <p:spPr>
          <a:xfrm>
            <a:off x="1524000" y="3482975"/>
            <a:ext cx="10668000" cy="3375025"/>
          </a:xfr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robot cloning GitHub repository">
            <a:hlinkClick r:id="rId2"/>
            <a:extLst>
              <a:ext uri="{FF2B5EF4-FFF2-40B4-BE49-F238E27FC236}">
                <a16:creationId xmlns:a16="http://schemas.microsoft.com/office/drawing/2014/main" id="{1A2AD768-BF24-6F61-60B7-07A273365A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875" b="21875"/>
          <a:stretch/>
        </p:blipFill>
        <p:spPr>
          <a:xfrm>
            <a:off x="0" y="0"/>
            <a:ext cx="1219199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DFE7EC-FE5C-102B-0E9D-F01B3B06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6025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E4DE-0800-AF28-D200-8288FB96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136DE-953D-C1FD-9B69-4D5711F0761E}"/>
              </a:ext>
            </a:extLst>
          </p:cNvPr>
          <p:cNvGrpSpPr/>
          <p:nvPr/>
        </p:nvGrpSpPr>
        <p:grpSpPr>
          <a:xfrm>
            <a:off x="2136426" y="1"/>
            <a:ext cx="9053467" cy="6858002"/>
            <a:chOff x="2136426" y="1"/>
            <a:chExt cx="9053467" cy="6858002"/>
          </a:xfrm>
        </p:grpSpPr>
        <p:pic>
          <p:nvPicPr>
            <p:cNvPr id="17" name="Picture 16" descr="A robot sitting at a desk with a lamp and books">
              <a:extLst>
                <a:ext uri="{FF2B5EF4-FFF2-40B4-BE49-F238E27FC236}">
                  <a16:creationId xmlns:a16="http://schemas.microsoft.com/office/drawing/2014/main" id="{9E2DAEAC-0D38-02B5-1C8D-5E1E26A2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426" y="1"/>
              <a:ext cx="9053467" cy="6858002"/>
            </a:xfrm>
            <a:prstGeom prst="rect">
              <a:avLst/>
            </a:prstGeom>
            <a:noFill/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86070-2ECE-8B38-6194-CD392ADDCF84}"/>
                </a:ext>
              </a:extLst>
            </p:cNvPr>
            <p:cNvSpPr/>
            <p:nvPr/>
          </p:nvSpPr>
          <p:spPr>
            <a:xfrm>
              <a:off x="7125126" y="3565129"/>
              <a:ext cx="585627" cy="554805"/>
            </a:xfrm>
            <a:prstGeom prst="ellipse">
              <a:avLst/>
            </a:prstGeom>
            <a:solidFill>
              <a:srgbClr val="FF9C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Help with solid fill">
              <a:extLst>
                <a:ext uri="{FF2B5EF4-FFF2-40B4-BE49-F238E27FC236}">
                  <a16:creationId xmlns:a16="http://schemas.microsoft.com/office/drawing/2014/main" id="{B3429AF2-7D72-E241-F5B7-738354B0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952" y="3429000"/>
              <a:ext cx="785974" cy="76799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217D764-9C79-2AC2-6657-51589F930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86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8DF11-FBEF-744F-FAD5-12224C948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D3869-2398-717D-E0AE-D1A374E40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With a growing collection of books and vinyl albums it is a challenge to keep track of what I have, the details of the item, and current value.</a:t>
            </a:r>
          </a:p>
          <a:p>
            <a:r>
              <a:rPr lang="en-US" sz="2400" dirty="0"/>
              <a:t>Alas, a solution to the problem has been found! What a better way to use my newly acquired knowledge to begin a journey along the AI deep learning path to assist me in creating an inventory of my collection.</a:t>
            </a:r>
          </a:p>
          <a:p>
            <a:r>
              <a:rPr lang="en-US" sz="2400" dirty="0"/>
              <a:t>The first step is to take my idea and build an….</a:t>
            </a:r>
          </a:p>
        </p:txBody>
      </p:sp>
      <p:pic>
        <p:nvPicPr>
          <p:cNvPr id="2" name="Picture Placeholder 1" descr="books and vinyl records">
            <a:extLst>
              <a:ext uri="{FF2B5EF4-FFF2-40B4-BE49-F238E27FC236}">
                <a16:creationId xmlns:a16="http://schemas.microsoft.com/office/drawing/2014/main" id="{73AC13DE-3248-DB5D-4372-3D3F611B8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95" r="12095"/>
          <a:stretch/>
        </p:blipFill>
        <p:spPr/>
      </p:pic>
    </p:spTree>
    <p:extLst>
      <p:ext uri="{BB962C8B-B14F-4D97-AF65-F5344CB8AC3E}">
        <p14:creationId xmlns:p14="http://schemas.microsoft.com/office/powerpoint/2010/main" val="37961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 anchor="b">
            <a:normAutofit/>
          </a:bodyPr>
          <a:lstStyle/>
          <a:p>
            <a:r>
              <a:rPr lang="en-US" sz="4200" dirty="0"/>
              <a:t>Image Classification overview</a:t>
            </a:r>
          </a:p>
        </p:txBody>
      </p:sp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5" b="215"/>
          <a:stretch/>
        </p:blipFill>
        <p:spPr>
          <a:xfrm>
            <a:off x="1730896" y="2366570"/>
            <a:ext cx="369944" cy="368353"/>
          </a:xfrm>
        </p:spPr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15" b="215"/>
          <a:stretch/>
        </p:blipFill>
        <p:spPr>
          <a:xfrm>
            <a:off x="1730896" y="3592255"/>
            <a:ext cx="369944" cy="368353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474" y="4856634"/>
            <a:ext cx="368788" cy="368788"/>
          </a:xfrm>
        </p:spPr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6949844" y="2366353"/>
            <a:ext cx="368788" cy="368788"/>
          </a:xfrm>
        </p:spPr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6949844" y="3592038"/>
            <a:ext cx="368788" cy="368788"/>
          </a:xfrm>
        </p:spPr>
      </p:pic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>
          <a:xfrm>
            <a:off x="6949844" y="4856634"/>
            <a:ext cx="368788" cy="368788"/>
          </a:xfrm>
        </p:spPr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Uses the DuckDuckGo Python library to download random images of books and vinyl records.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Download images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Perform a cleaning of the images using the TensorFlow and PIC libraries to convert or remove problem images, if required.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Preprocess images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Flask application to allow the user to configure the agents and select what agents to run.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Choose the parameters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64583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Designed to train and validate a custom deep learning model using either MobileNetV2 or ResNet50 as the base model, XLA or Adam optimization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The model is intended to classify images into two categories: vinyl records and books.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Predict the category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built-in system to view progress in real-time and visualize the results.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F2057-58D7-0980-67C4-EED261875459}"/>
              </a:ext>
            </a:extLst>
          </p:cNvPr>
          <p:cNvSpPr txBox="1"/>
          <p:nvPr/>
        </p:nvSpPr>
        <p:spPr>
          <a:xfrm>
            <a:off x="5016230" y="1624519"/>
            <a:ext cx="21595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AGENTIC AI SYSTEM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CF514BBB-023F-3503-D975-030273348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1"/>
            <a:ext cx="5198641" cy="68580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Selection: </a:t>
            </a:r>
            <a:r>
              <a:rPr lang="en-US" sz="1500" dirty="0"/>
              <a:t>The code allows users to choose between MobileNetV2 and ResNet50 as the base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Custom Preprocessing Layer: </a:t>
            </a:r>
            <a:r>
              <a:rPr lang="en-US" sz="1500" dirty="0"/>
              <a:t>A custom preprocessing layer is implemented to handle image preprocessing for both MobileNetV2 and ResNet50.GPU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Optimization:</a:t>
            </a:r>
            <a:r>
              <a:rPr lang="en-US" sz="1500" dirty="0"/>
              <a:t> The code is optimized for GPU usage with shared memory optimization and auto-clustering enabled.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XLA Compilation: </a:t>
            </a:r>
            <a:r>
              <a:rPr lang="en-US" sz="1500" dirty="0"/>
              <a:t>The code uses XLA (Accelerated Linear Algebra) compilation to optimize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K-Fold Cross-Validation: </a:t>
            </a:r>
            <a:r>
              <a:rPr lang="en-US" sz="1500" dirty="0"/>
              <a:t>The code implements K-Fold cross-validation to evaluate the model's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Augmentation:</a:t>
            </a:r>
            <a:r>
              <a:rPr lang="en-US" sz="1500" dirty="0"/>
              <a:t> The code applies data augmentation techniques to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Evaluation: </a:t>
            </a:r>
            <a:r>
              <a:rPr lang="en-US" sz="1500" dirty="0"/>
              <a:t>The code evaluates the model's performance using metrics such as accuracy, precision, and recall.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the agents do the work!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468224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and benchmarking features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F5F0-B036-48AE-417F-32DB7A9C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8160B5F5-D4FE-2C06-F749-BBEF98B23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9760"/>
            <a:ext cx="5198641" cy="683848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9C5638-74A8-B7B0-3175-029DBA266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sz="2500"/>
              <a:t>Automated Performance and Benchmarking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56BA7-CD19-4459-C591-61A0504998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GPU Performance Benchmarking: </a:t>
            </a:r>
            <a:r>
              <a:rPr lang="en-US" dirty="0"/>
              <a:t>The code includes a benchmarking function to measure the performance of the GPU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Size Optimization: </a:t>
            </a:r>
            <a:r>
              <a:rPr lang="en-US" dirty="0"/>
              <a:t>The code adjusts the batch size based on the GPU's performance to optimize shared memory utilization.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Speedup Calculation: </a:t>
            </a:r>
            <a:r>
              <a:rPr lang="en-US" dirty="0"/>
              <a:t>The code calculates the speedup achieved by using batch processing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Custom Preprocessing Layer: </a:t>
            </a:r>
            <a:r>
              <a:rPr lang="en-US" dirty="0"/>
              <a:t>A custom preprocessing layer to handle image preprocessing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Global Average Pooling Layer: </a:t>
            </a:r>
            <a:r>
              <a:rPr lang="en-US" dirty="0"/>
              <a:t>A global average pooling layer to reduce the spatial dimensions of the feature maps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Dense Layers: </a:t>
            </a:r>
            <a:r>
              <a:rPr lang="en-US" dirty="0"/>
              <a:t>One or more dense layers with </a:t>
            </a:r>
            <a:r>
              <a:rPr lang="en-US" dirty="0" err="1"/>
              <a:t>ReLU</a:t>
            </a:r>
            <a:r>
              <a:rPr lang="en-US" dirty="0"/>
              <a:t> activation and dropout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Final Classification Layer: </a:t>
            </a:r>
            <a:r>
              <a:rPr lang="en-US" dirty="0"/>
              <a:t>A final classification layer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41693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 fontScale="90000"/>
          </a:bodyPr>
          <a:lstStyle/>
          <a:p>
            <a:r>
              <a:rPr lang="en-US" sz="4100" dirty="0"/>
              <a:t>automated performance and benchmarking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2CDBAF-5E0F-7597-465F-4E7011D6343D}"/>
              </a:ext>
            </a:extLst>
          </p:cNvPr>
          <p:cNvGrpSpPr/>
          <p:nvPr/>
        </p:nvGrpSpPr>
        <p:grpSpPr>
          <a:xfrm>
            <a:off x="4385186" y="3333135"/>
            <a:ext cx="7806813" cy="3524865"/>
            <a:chOff x="4385186" y="3333135"/>
            <a:chExt cx="7806813" cy="35248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0662F-A5AB-67DE-300C-7326518D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186" y="3333135"/>
              <a:ext cx="7806813" cy="35248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6B649C-93A5-6051-D48C-AD47BAA45769}"/>
                </a:ext>
              </a:extLst>
            </p:cNvPr>
            <p:cNvSpPr/>
            <p:nvPr/>
          </p:nvSpPr>
          <p:spPr>
            <a:xfrm>
              <a:off x="4385186" y="4886632"/>
              <a:ext cx="1710814" cy="1524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D2010B-AF9A-7C72-9884-6EC35A671BC3}"/>
                </a:ext>
              </a:extLst>
            </p:cNvPr>
            <p:cNvSpPr/>
            <p:nvPr/>
          </p:nvSpPr>
          <p:spPr>
            <a:xfrm>
              <a:off x="4385186" y="3864077"/>
              <a:ext cx="4630995" cy="57518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C472B-29C2-F98D-ECAF-F18DBE1BCFE7}"/>
                </a:ext>
              </a:extLst>
            </p:cNvPr>
            <p:cNvSpPr txBox="1"/>
            <p:nvPr/>
          </p:nvSpPr>
          <p:spPr>
            <a:xfrm>
              <a:off x="8846302" y="4726313"/>
              <a:ext cx="3195484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ReduceLROnPlateau</a:t>
              </a:r>
              <a:r>
                <a:rPr lang="en-US" sz="1200" dirty="0"/>
                <a:t> callback monitors validation loss and the training uses other metrics to improve model performance and validation.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1C3640-0DA7-BCDE-F40B-853AA66E57E2}"/>
                </a:ext>
              </a:extLst>
            </p:cNvPr>
            <p:cNvCxnSpPr/>
            <p:nvPr/>
          </p:nvCxnSpPr>
          <p:spPr>
            <a:xfrm flipH="1" flipV="1">
              <a:off x="8495071" y="4439264"/>
              <a:ext cx="351231" cy="42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6C30D-EE8D-8497-28C0-14EF89406825}"/>
                </a:ext>
              </a:extLst>
            </p:cNvPr>
            <p:cNvSpPr txBox="1"/>
            <p:nvPr/>
          </p:nvSpPr>
          <p:spPr>
            <a:xfrm>
              <a:off x="6381639" y="5511144"/>
              <a:ext cx="3195484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K-Fold cross-validation to evaluate the model's performance and automated assignment of units to the layers to improve the deep learning with the training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89F3F5-7927-092D-C8D4-AD84248684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6072806" y="5450097"/>
              <a:ext cx="308833" cy="476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83B75B-C204-D292-0FF5-076E575F4992}"/>
              </a:ext>
            </a:extLst>
          </p:cNvPr>
          <p:cNvGrpSpPr/>
          <p:nvPr/>
        </p:nvGrpSpPr>
        <p:grpSpPr>
          <a:xfrm>
            <a:off x="5510581" y="194359"/>
            <a:ext cx="5968980" cy="1072309"/>
            <a:chOff x="6072806" y="670591"/>
            <a:chExt cx="5968980" cy="10723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100167-D9CF-9B83-7EA5-96FA75B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2806" y="670591"/>
              <a:ext cx="5968980" cy="10723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F0EEE6-405A-16E2-2C02-31FC0AB78A79}"/>
                </a:ext>
              </a:extLst>
            </p:cNvPr>
            <p:cNvSpPr/>
            <p:nvPr/>
          </p:nvSpPr>
          <p:spPr>
            <a:xfrm>
              <a:off x="6096000" y="718882"/>
              <a:ext cx="3649579" cy="8933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A3AD7D-76FB-E599-8E83-F16984AAB4B9}"/>
                </a:ext>
              </a:extLst>
            </p:cNvPr>
            <p:cNvSpPr txBox="1"/>
            <p:nvPr/>
          </p:nvSpPr>
          <p:spPr>
            <a:xfrm>
              <a:off x="10237049" y="839025"/>
              <a:ext cx="1780673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Metrics from folds used to determine “best model” to use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E2F439-1FC3-03ED-4283-3B2ED03ABC5A}"/>
                </a:ext>
              </a:extLst>
            </p:cNvPr>
            <p:cNvCxnSpPr>
              <a:endCxn id="25" idx="3"/>
            </p:cNvCxnSpPr>
            <p:nvPr/>
          </p:nvCxnSpPr>
          <p:spPr>
            <a:xfrm flipH="1">
              <a:off x="9745579" y="1162190"/>
              <a:ext cx="491470" cy="3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B1939-212B-ED5E-80E8-95939D25EEF3}"/>
              </a:ext>
            </a:extLst>
          </p:cNvPr>
          <p:cNvGrpSpPr/>
          <p:nvPr/>
        </p:nvGrpSpPr>
        <p:grpSpPr>
          <a:xfrm>
            <a:off x="6942031" y="1394993"/>
            <a:ext cx="3263872" cy="1854618"/>
            <a:chOff x="262446" y="2945325"/>
            <a:chExt cx="3952861" cy="280651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CC8FA5A-2F9C-F129-F3C8-E48895D2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446" y="2945325"/>
              <a:ext cx="3952861" cy="28065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58405D-8B33-6D51-2ED1-7D2F3E3C85A5}"/>
                </a:ext>
              </a:extLst>
            </p:cNvPr>
            <p:cNvSpPr txBox="1"/>
            <p:nvPr/>
          </p:nvSpPr>
          <p:spPr>
            <a:xfrm>
              <a:off x="2909886" y="3697433"/>
              <a:ext cx="1189660" cy="16468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Configuring each fold for early stopping and learning rate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56F48C-814C-0131-70D3-0ED79FBAD58C}"/>
                </a:ext>
              </a:extLst>
            </p:cNvPr>
            <p:cNvCxnSpPr/>
            <p:nvPr/>
          </p:nvCxnSpPr>
          <p:spPr>
            <a:xfrm flipH="1" flipV="1">
              <a:off x="2129589" y="4092624"/>
              <a:ext cx="780298" cy="190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021D79-732C-D6A3-71DA-70F7EDB72FE2}"/>
                </a:ext>
              </a:extLst>
            </p:cNvPr>
            <p:cNvCxnSpPr/>
            <p:nvPr/>
          </p:nvCxnSpPr>
          <p:spPr>
            <a:xfrm flipH="1">
              <a:off x="1949116" y="4862500"/>
              <a:ext cx="960771" cy="245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C98E6-0443-C493-0394-1664C4B94459}"/>
              </a:ext>
            </a:extLst>
          </p:cNvPr>
          <p:cNvGrpSpPr/>
          <p:nvPr/>
        </p:nvGrpSpPr>
        <p:grpSpPr>
          <a:xfrm>
            <a:off x="697985" y="2980299"/>
            <a:ext cx="3568147" cy="3626645"/>
            <a:chOff x="198616" y="2757858"/>
            <a:chExt cx="3568147" cy="36266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0F9C99-9DB8-E2D5-F8F0-E8FB27C4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16" y="2757858"/>
              <a:ext cx="3568147" cy="362664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56E455-2E0C-EE8B-A727-719A3CD7173E}"/>
                </a:ext>
              </a:extLst>
            </p:cNvPr>
            <p:cNvSpPr txBox="1"/>
            <p:nvPr/>
          </p:nvSpPr>
          <p:spPr>
            <a:xfrm>
              <a:off x="1982689" y="3616284"/>
              <a:ext cx="1713088" cy="4001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Use GPU to calculate best batch size to use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B3353A-F4DC-F93C-ED01-EE7FFA7D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2655" y="3157968"/>
              <a:ext cx="243192" cy="458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7A738A-9837-D862-427C-59B93687B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689" y="4016394"/>
              <a:ext cx="1023158" cy="188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E18CE06-6F10-8FE5-0A0F-93BF0C9C041A}"/>
              </a:ext>
            </a:extLst>
          </p:cNvPr>
          <p:cNvSpPr/>
          <p:nvPr/>
        </p:nvSpPr>
        <p:spPr>
          <a:xfrm>
            <a:off x="697985" y="2980299"/>
            <a:ext cx="3338994" cy="40011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98E1AF-1EE2-8120-2D9D-6EFAF5F4A80B}"/>
              </a:ext>
            </a:extLst>
          </p:cNvPr>
          <p:cNvSpPr/>
          <p:nvPr/>
        </p:nvSpPr>
        <p:spPr>
          <a:xfrm>
            <a:off x="812561" y="6128426"/>
            <a:ext cx="1669497" cy="478518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17A24-1D58-F986-B404-ACF2712F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08F7147A-34DA-2896-846C-3D5243C3A6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79E30-D928-8E19-C325-30C73210F1E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50E0A-3EAA-5998-E83F-8082FE41E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59855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65C7-D746-2A2D-FAAC-760440B0D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User interface and cli configuration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68FB-7797-0771-B5A3-C263FD09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4" y="1507066"/>
            <a:ext cx="2798048" cy="5207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4CF2F-8F8B-19DC-CFAF-ECFAEB92AE69}"/>
              </a:ext>
            </a:extLst>
          </p:cNvPr>
          <p:cNvSpPr txBox="1"/>
          <p:nvPr/>
        </p:nvSpPr>
        <p:spPr>
          <a:xfrm>
            <a:off x="4988668" y="1482953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Random images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3496-5A6A-4CAB-2DDA-E50EFC165A16}"/>
              </a:ext>
            </a:extLst>
          </p:cNvPr>
          <p:cNvSpPr txBox="1"/>
          <p:nvPr/>
        </p:nvSpPr>
        <p:spPr>
          <a:xfrm>
            <a:off x="4988668" y="1781382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to save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50BC9-9528-3D93-FD04-41B1CC1DC4A2}"/>
              </a:ext>
            </a:extLst>
          </p:cNvPr>
          <p:cNvSpPr txBox="1"/>
          <p:nvPr/>
        </p:nvSpPr>
        <p:spPr>
          <a:xfrm>
            <a:off x="4986035" y="2078799"/>
            <a:ext cx="4242875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of images to use for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816C0-52E1-3695-6162-F18748AFAC64}"/>
              </a:ext>
            </a:extLst>
          </p:cNvPr>
          <p:cNvSpPr txBox="1"/>
          <p:nvPr/>
        </p:nvSpPr>
        <p:spPr>
          <a:xfrm>
            <a:off x="4986034" y="2382676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location and name of trained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B904-A5CF-9CB2-FA46-F8CA71DDC9E3}"/>
              </a:ext>
            </a:extLst>
          </p:cNvPr>
          <p:cNvSpPr txBox="1"/>
          <p:nvPr/>
        </p:nvSpPr>
        <p:spPr>
          <a:xfrm>
            <a:off x="4986030" y="2694953"/>
            <a:ext cx="4242877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Pre-trained model to use for training the custom image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12D39-7ABB-03D9-9BAB-92B5D8B03B2F}"/>
              </a:ext>
            </a:extLst>
          </p:cNvPr>
          <p:cNvSpPr txBox="1"/>
          <p:nvPr/>
        </p:nvSpPr>
        <p:spPr>
          <a:xfrm>
            <a:off x="4983389" y="3007898"/>
            <a:ext cx="424287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training layers per fold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F48EE-934C-878B-9354-D0E64F2D240C}"/>
              </a:ext>
            </a:extLst>
          </p:cNvPr>
          <p:cNvSpPr txBox="1"/>
          <p:nvPr/>
        </p:nvSpPr>
        <p:spPr>
          <a:xfrm>
            <a:off x="4983389" y="3322177"/>
            <a:ext cx="4242880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Confidence to use for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06FE6-8400-D8EE-E2F3-0B926C1C2856}"/>
              </a:ext>
            </a:extLst>
          </p:cNvPr>
          <p:cNvSpPr txBox="1"/>
          <p:nvPr/>
        </p:nvSpPr>
        <p:spPr>
          <a:xfrm>
            <a:off x="4986026" y="3652322"/>
            <a:ext cx="4242881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K-folds to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63146-0782-F575-0B8B-064387C46EF8}"/>
              </a:ext>
            </a:extLst>
          </p:cNvPr>
          <p:cNvSpPr txBox="1"/>
          <p:nvPr/>
        </p:nvSpPr>
        <p:spPr>
          <a:xfrm>
            <a:off x="4986026" y="3989375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epochs per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FBDBFD-DAD0-A4AD-D29D-4855B0378D1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37753" y="1606064"/>
            <a:ext cx="2050915" cy="352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2E48B2-21C5-C187-EDE3-73C3A81FEBB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35120" y="1904493"/>
            <a:ext cx="2053548" cy="3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6E61B-7BDA-1534-0831-2046D5D44A0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35120" y="2201910"/>
            <a:ext cx="2050915" cy="38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43549E-E219-C40D-165A-C6295AE0307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37753" y="2505787"/>
            <a:ext cx="2048281" cy="40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E733CB-0C39-662A-C8BE-FD56866A7BA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935120" y="2818064"/>
            <a:ext cx="2050910" cy="38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B1E926-1910-2A6A-3503-201AEE3A584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7753" y="3131009"/>
            <a:ext cx="2045636" cy="39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39EFA6-BA41-4D34-1B20-738D1A6B370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963093" y="3445288"/>
            <a:ext cx="2020296" cy="3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0B762E-489E-1073-9CBC-22E57AA4084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937753" y="3775433"/>
            <a:ext cx="2048273" cy="33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2F847D-BEDB-0CAB-6EAA-2B0B9A9CB7C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63093" y="4112486"/>
            <a:ext cx="2022933" cy="30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5BADD1-4784-CC41-1132-6CA7767784FF}"/>
              </a:ext>
            </a:extLst>
          </p:cNvPr>
          <p:cNvSpPr txBox="1"/>
          <p:nvPr/>
        </p:nvSpPr>
        <p:spPr>
          <a:xfrm>
            <a:off x="4983388" y="4326428"/>
            <a:ext cx="424551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Use the saved model for prediction – otherwise a new model will be trained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89A97-E635-7410-2C33-C76CCC3A86C8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2937753" y="4449539"/>
            <a:ext cx="2045635" cy="28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5ACECBA-77FA-E2DC-0E7B-9E8E962E4A12}"/>
              </a:ext>
            </a:extLst>
          </p:cNvPr>
          <p:cNvSpPr txBox="1"/>
          <p:nvPr/>
        </p:nvSpPr>
        <p:spPr>
          <a:xfrm>
            <a:off x="4988668" y="4651695"/>
            <a:ext cx="424551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If any additional testing is required, put directory here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1265F5-2535-2CAC-D6F4-5D18AC4A6842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2963093" y="4774806"/>
            <a:ext cx="2025575" cy="27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1258B1-8F2C-9096-8DE6-8316ACF41F15}"/>
              </a:ext>
            </a:extLst>
          </p:cNvPr>
          <p:cNvSpPr txBox="1"/>
          <p:nvPr/>
        </p:nvSpPr>
        <p:spPr>
          <a:xfrm>
            <a:off x="4983388" y="5004031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location and name of  prediction results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A2DAC7-0A25-C11D-44B0-DBDED06E8540}"/>
              </a:ext>
            </a:extLst>
          </p:cNvPr>
          <p:cNvSpPr txBox="1"/>
          <p:nvPr/>
        </p:nvSpPr>
        <p:spPr>
          <a:xfrm>
            <a:off x="4983388" y="5317214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where the images to predict/classify are stored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0C1912-E9FF-EFD6-18F5-D32470DF1E36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963093" y="5127142"/>
            <a:ext cx="2020295" cy="20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B120ED-29C3-21AB-A180-0934610D9D5A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2935120" y="5440325"/>
            <a:ext cx="2048268" cy="25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884DE8-D274-B912-B5F6-B806C41D8915}"/>
              </a:ext>
            </a:extLst>
          </p:cNvPr>
          <p:cNvSpPr txBox="1"/>
          <p:nvPr/>
        </p:nvSpPr>
        <p:spPr>
          <a:xfrm>
            <a:off x="4991311" y="5621887"/>
            <a:ext cx="4242876" cy="11695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Select Agents to run: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Download – uses the Download Directory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Validate – uses the Download Directory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Train – uses the Model Directory, Train Directory, Model Name, Layers, Confidence, Folds, and Epochs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Predict – uses the Model Directory, Prediction Directory, and Predict Directory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925564-BC69-9E08-C7CE-B03B8003A006}"/>
              </a:ext>
            </a:extLst>
          </p:cNvPr>
          <p:cNvCxnSpPr>
            <a:stCxn id="76" idx="1"/>
          </p:cNvCxnSpPr>
          <p:nvPr/>
        </p:nvCxnSpPr>
        <p:spPr>
          <a:xfrm flipH="1" flipV="1">
            <a:off x="2935120" y="6206662"/>
            <a:ext cx="2056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9224A51D-3F0D-11A0-28CB-1231A63C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8" r="10479" b="5611"/>
          <a:stretch/>
        </p:blipFill>
        <p:spPr>
          <a:xfrm>
            <a:off x="9845704" y="4360500"/>
            <a:ext cx="2188270" cy="240586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6D40FC9-3DA1-A617-93BE-D6654074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972"/>
          <a:stretch/>
        </p:blipFill>
        <p:spPr>
          <a:xfrm>
            <a:off x="9953617" y="1507066"/>
            <a:ext cx="1136774" cy="1774128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5449B64-26CA-1692-DFAF-805687D338D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228910" y="1904493"/>
            <a:ext cx="994860" cy="13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4CBBC0B-246B-4F95-A688-84E1893E0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28910" y="2053201"/>
            <a:ext cx="994860" cy="14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333E0D-2DF6-F3BA-B20D-1BA6470347E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9226264" y="3205678"/>
            <a:ext cx="851591" cy="223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553E58A-91CB-7C70-4C44-5AFFF40DD115}"/>
              </a:ext>
            </a:extLst>
          </p:cNvPr>
          <p:cNvSpPr txBox="1"/>
          <p:nvPr/>
        </p:nvSpPr>
        <p:spPr>
          <a:xfrm>
            <a:off x="10077855" y="3402295"/>
            <a:ext cx="1868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NOTE: If cloning, the code will run with the default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EBCF4B-DC0E-8CAE-049B-D5AA14B160D0}"/>
              </a:ext>
            </a:extLst>
          </p:cNvPr>
          <p:cNvSpPr txBox="1"/>
          <p:nvPr/>
        </p:nvSpPr>
        <p:spPr>
          <a:xfrm>
            <a:off x="11200637" y="1529119"/>
            <a:ext cx="953311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Created by the application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399CE40-C947-F975-137B-6DAA54FF1385}"/>
              </a:ext>
            </a:extLst>
          </p:cNvPr>
          <p:cNvCxnSpPr>
            <a:cxnSpLocks/>
          </p:cNvCxnSpPr>
          <p:nvPr/>
        </p:nvCxnSpPr>
        <p:spPr>
          <a:xfrm flipH="1">
            <a:off x="10661515" y="1904492"/>
            <a:ext cx="727110" cy="72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902A096-58DB-A3D8-AA70-604F48BD0EF8}"/>
              </a:ext>
            </a:extLst>
          </p:cNvPr>
          <p:cNvCxnSpPr>
            <a:stCxn id="113" idx="2"/>
          </p:cNvCxnSpPr>
          <p:nvPr/>
        </p:nvCxnSpPr>
        <p:spPr>
          <a:xfrm flipH="1">
            <a:off x="10522004" y="1929229"/>
            <a:ext cx="1155289" cy="88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9193852-8136-EE6A-C286-385FEE8F8141}"/>
              </a:ext>
            </a:extLst>
          </p:cNvPr>
          <p:cNvSpPr txBox="1"/>
          <p:nvPr/>
        </p:nvSpPr>
        <p:spPr>
          <a:xfrm>
            <a:off x="9993387" y="4104225"/>
            <a:ext cx="218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CLI:</a:t>
            </a:r>
            <a:r>
              <a:rPr lang="en-US" sz="1400" dirty="0"/>
              <a:t> test_orchestrator.py</a:t>
            </a:r>
          </a:p>
        </p:txBody>
      </p:sp>
    </p:spTree>
    <p:extLst>
      <p:ext uri="{BB962C8B-B14F-4D97-AF65-F5344CB8AC3E}">
        <p14:creationId xmlns:p14="http://schemas.microsoft.com/office/powerpoint/2010/main" val="1919717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992</TotalTime>
  <Words>918</Words>
  <Application>Microsoft Office PowerPoint</Application>
  <PresentationFormat>Widescreen</PresentationFormat>
  <Paragraphs>90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Sagona ExtraLight</vt:lpstr>
      <vt:lpstr>Speak Pro</vt:lpstr>
      <vt:lpstr>Office Theme</vt:lpstr>
      <vt:lpstr>Team 11 – vinyl record and book classifier</vt:lpstr>
      <vt:lpstr>Problem statement</vt:lpstr>
      <vt:lpstr>Image Classification overview</vt:lpstr>
      <vt:lpstr>Key features</vt:lpstr>
      <vt:lpstr>Performance and benchmarking features</vt:lpstr>
      <vt:lpstr>Automated Performance and Benchmarking</vt:lpstr>
      <vt:lpstr>automated performance and benchmarking</vt:lpstr>
      <vt:lpstr>usage</vt:lpstr>
      <vt:lpstr>User interface and cli configuration settings</vt:lpstr>
      <vt:lpstr>Demo &amp; Results</vt:lpstr>
      <vt:lpstr>The future</vt:lpstr>
      <vt:lpstr>Future enhancements</vt:lpstr>
      <vt:lpstr>GITHUB REPOSITORY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Wireman</dc:creator>
  <cp:lastModifiedBy>Mark Wireman</cp:lastModifiedBy>
  <cp:revision>1</cp:revision>
  <dcterms:created xsi:type="dcterms:W3CDTF">2025-04-08T12:10:51Z</dcterms:created>
  <dcterms:modified xsi:type="dcterms:W3CDTF">2025-04-10T23:24:35Z</dcterms:modified>
</cp:coreProperties>
</file>